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7"/>
  </p:handout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9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55D8-207C-4C7F-84B3-97B40EF1B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3F91-E78B-4462-9F90-769CE5C1E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88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16632"/>
            <a:ext cx="85302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Спортивное содружество</a:t>
            </a:r>
            <a:endParaRPr lang="ru-RU" sz="4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\\192.168.191.96\ксюша22\01. 2015-2016 УЧЕБНЫЙ ГОД\Волонтеры\Неделя физкультуры\DSC_06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542">
            <a:off x="513322" y="1058759"/>
            <a:ext cx="2818302" cy="196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\\192.168.191.96\ксюша22\01. 2015-2016 УЧЕБНЫЙ ГОД\Волонтеры\Неделя физкультуры\DSC_06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7">
            <a:off x="4660666" y="937199"/>
            <a:ext cx="3552825" cy="23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\\192.168.191.96\ксюша22\01. 2015-2016 УЧЕБНЫЙ ГОД\Волонтеры\Неделя физкультуры\DSC_07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86" y="3324884"/>
            <a:ext cx="4794998" cy="305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38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21" y="260648"/>
            <a:ext cx="83551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Окружная благотворительная акция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«Дорога домой»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geografie\Desktop\Фото от Михалевой\20151221_093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37" y="3789040"/>
            <a:ext cx="4668363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ografie\Desktop\Фото от Михалевой\20151221_093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7866"/>
            <a:ext cx="466836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4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91.96\---------сайт школьный---------\Воспитательная\Размещено\Акция Дорога домой 2018\IMG_8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038"/>
            <a:ext cx="4337004" cy="28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\\192.168.191.96\---------сайт школьный---------\Воспитательная\Размещено\Акция Дорога домой 2018\P10409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80365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191.96\---------сайт школьный---------\Воспитательная\Размещено\Акция Дорога домой 2018\P1040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628661" cy="2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7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22 кабинет\Desktop\Рисунок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710430" cy="2647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22 кабинет\Desktop\Рисунок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98022"/>
            <a:ext cx="3800475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оле 1"/>
          <p:cNvSpPr txBox="1">
            <a:spLocks noChangeArrowheads="1"/>
          </p:cNvSpPr>
          <p:nvPr/>
        </p:nvSpPr>
        <p:spPr bwMode="auto">
          <a:xfrm>
            <a:off x="654998" y="218530"/>
            <a:ext cx="7960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all" normalizeH="0" baseline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БЛАГОТВОРИТЕЛЬНАЯ АКЦИЯ «МИЛОСЕРДИЕ»</a:t>
            </a:r>
            <a:endParaRPr kumimoji="0" lang="ru-RU" altLang="ru-RU" sz="1400" b="1" i="0" u="none" strike="noStrike" cap="all" normalizeH="0" baseline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1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7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48681"/>
            <a:ext cx="480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БЛАГОТВОРИТЕЛЬНАЯ АКЦИЯ  </a:t>
            </a:r>
            <a:endParaRPr lang="ru-RU" altLang="ru-RU" b="1" i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ПоСЫЛКА</a:t>
            </a:r>
            <a:r>
              <a:rPr lang="ru-RU" altLang="ru-RU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  <a:ea typeface="Calibri" pitchFamily="34" charset="0"/>
                <a:cs typeface="Times New Roman" pitchFamily="18" charset="0"/>
              </a:rPr>
              <a:t>  ВЫПУСКНИКУ – ЯМАЛЬСКОМУ СОЛДАТУ»</a:t>
            </a:r>
            <a:endParaRPr lang="ru-RU" altLang="ru-RU" sz="105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192.168.191.96\---------сайт школьный---------\Воспитательная\Размещено\посылка солдату 2018\IMG_20180305_083220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66" y="2947988"/>
            <a:ext cx="237886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191.96\---------сайт школьный---------\Воспитательная\Размещено\посылка солдату 2018\IMG_20180305_083226_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28" y="2944813"/>
            <a:ext cx="296058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</TotalTime>
  <Words>24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kabinet 22</dc:creator>
  <cp:lastModifiedBy>Каб22_1</cp:lastModifiedBy>
  <cp:revision>4</cp:revision>
  <cp:lastPrinted>2015-11-06T10:10:37Z</cp:lastPrinted>
  <dcterms:created xsi:type="dcterms:W3CDTF">2015-11-06T09:59:05Z</dcterms:created>
  <dcterms:modified xsi:type="dcterms:W3CDTF">2018-03-26T10:35:17Z</dcterms:modified>
</cp:coreProperties>
</file>