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7" r:id="rId4"/>
    <p:sldId id="258" r:id="rId5"/>
    <p:sldId id="265" r:id="rId6"/>
    <p:sldId id="266" r:id="rId7"/>
    <p:sldId id="256" r:id="rId8"/>
    <p:sldId id="260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_26\Downloads\s23771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462145" cy="476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260648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ДЕЛА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348880"/>
            <a:ext cx="48245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Калейдоскоп дел волонтёрского отряда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«ВОЛНА»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2018г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4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92246">
            <a:off x="3603952" y="1857357"/>
            <a:ext cx="6043808" cy="339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62488">
            <a:off x="-515620" y="1575965"/>
            <a:ext cx="5984087" cy="33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Флеш</a:t>
            </a:r>
            <a:r>
              <a:rPr lang="ru-RU" b="1" dirty="0" smtClean="0">
                <a:solidFill>
                  <a:srgbClr val="002060"/>
                </a:solidFill>
              </a:rPr>
              <a:t>-моб «Танцуй ради жизни»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\\192.168.191.96\школьные фото\ФОТО 2018-2019 учебный год\флеш-моб\IMG_39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041775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192.168.191.96\школьные фото\ФОТО 2018-2019 учебный год\флеш-моб\IMG_38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040188" cy="2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5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</a:rPr>
              <a:t>Акция волонтёров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«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День подарков «Подари радость другому»</a:t>
            </a:r>
            <a:b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2204864"/>
            <a:ext cx="399644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Sh6\Desktop\МАСТЕР-КЛАСС\МАСТЕР КЛАСС ОБЩФОТОima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Участие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разных школьных мероприятиях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:\работа волонтеров\thumbs_IMG_1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456384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188640" y="4005064"/>
            <a:ext cx="62328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Посвящение в первоклассники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661248"/>
            <a:ext cx="62328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Встреча Нового года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12" y="3717032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12" y="2090936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404664"/>
            <a:ext cx="86673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7A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7AC"/>
                </a:solidFill>
                <a:effectLst/>
                <a:latin typeface="OpenSansfont"/>
                <a:ea typeface="Times New Roman" pitchFamily="18" charset="0"/>
                <a:cs typeface="Times New Roman" pitchFamily="18" charset="0"/>
              </a:rPr>
              <a:t>БЛАГОТВОРИТЕЛЬНАЯ ЯРМАРКА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7A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7AC"/>
                </a:solidFill>
                <a:effectLst/>
                <a:latin typeface="OpenSansfont"/>
                <a:ea typeface="Times New Roman" pitchFamily="18" charset="0"/>
                <a:cs typeface="Times New Roman" pitchFamily="18" charset="0"/>
              </a:rPr>
              <a:t>ДОБРОЕ СЕРДЦЕ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7A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работа волонтеров\IMG_4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97088" flipV="1">
            <a:off x="217136" y="1195324"/>
            <a:ext cx="3791631" cy="2527754"/>
          </a:xfrm>
          <a:prstGeom prst="rect">
            <a:avLst/>
          </a:prstGeom>
          <a:noFill/>
        </p:spPr>
      </p:pic>
      <p:pic>
        <p:nvPicPr>
          <p:cNvPr id="4099" name="Picture 3" descr="F:\работа волонтеров\IMG_4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7647">
            <a:off x="4771424" y="1161321"/>
            <a:ext cx="3923928" cy="2615952"/>
          </a:xfrm>
          <a:prstGeom prst="rect">
            <a:avLst/>
          </a:prstGeom>
          <a:noFill/>
        </p:spPr>
      </p:pic>
      <p:pic>
        <p:nvPicPr>
          <p:cNvPr id="4100" name="Picture 4" descr="F:\работа волонтеров\IMG_4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3384376" cy="2256251"/>
          </a:xfrm>
          <a:prstGeom prst="rect">
            <a:avLst/>
          </a:prstGeom>
          <a:noFill/>
        </p:spPr>
      </p:pic>
      <p:pic>
        <p:nvPicPr>
          <p:cNvPr id="4101" name="Picture 5" descr="F:\работа волонтеров\IMG_4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21088"/>
            <a:ext cx="3348372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9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Акция «Тёплый день»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\\192.168.191.96\школьные фото\ФОТО 2018-2019 учебный год\Тёплый день\IMG_1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92.168.191.96\школьные фото\ФОТО 2018-2019 учебный год\Тёплый день\IMG_16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«Окружной форум добровольцев Ямала»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43" y="1887906"/>
            <a:ext cx="2962913" cy="3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81642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3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Всероссийский добрый урок «Акция «10 добрых дел»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\\192.168.191.96\школьные фото\ФОТО 2018-2019 учебный год\Акция 10 добрых дел\рок добрый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192.168.191.96\школьные фото\ФОТО 2018-2019 учебный год\Акция 10 добрых дел\PHOTO-2018-11-22-12-19-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2496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04" y="4221088"/>
            <a:ext cx="3105671" cy="23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9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Совместные дела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библиотекой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baseline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Дружбы</a:t>
            </a:r>
            <a:r>
              <a:rPr lang="ru-RU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народов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3" name="Picture 1" descr="D:\фото с моего телефона ноябрь 2018\20181104_16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576884" cy="4581127"/>
          </a:xfrm>
          <a:prstGeom prst="rect">
            <a:avLst/>
          </a:prstGeom>
          <a:noFill/>
        </p:spPr>
      </p:pic>
      <p:pic>
        <p:nvPicPr>
          <p:cNvPr id="3074" name="Picture 2" descr="D:\фото с моего телефона ноябрь 2018\20181104_162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536380" cy="4509120"/>
          </a:xfrm>
          <a:prstGeom prst="rect">
            <a:avLst/>
          </a:prstGeom>
          <a:noFill/>
        </p:spPr>
      </p:pic>
      <p:pic>
        <p:nvPicPr>
          <p:cNvPr id="3075" name="Picture 3" descr="D:\фото с моего телефона ноябрь 2018\20181104_164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4"/>
            <a:ext cx="2551784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4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700807"/>
            <a:ext cx="8320925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/>
                <a:ea typeface="Times New Roman"/>
              </a:rPr>
              <a:t>#</a:t>
            </a:r>
            <a:r>
              <a:rPr lang="ru-RU" sz="4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ЯВолонтёр</a:t>
            </a:r>
            <a:r>
              <a:rPr lang="ru-RU" sz="4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Акция волонтёров  «День подарков «Подари радость другому» </vt:lpstr>
      <vt:lpstr>Презентация PowerPoint</vt:lpstr>
      <vt:lpstr>Презентация PowerPoint</vt:lpstr>
      <vt:lpstr>Акция «Тёплый день»</vt:lpstr>
      <vt:lpstr>«Окружной форум добровольцев Ямала»</vt:lpstr>
      <vt:lpstr>Всероссийский добрый урок «Акция «10 добрых дел» </vt:lpstr>
      <vt:lpstr>Презентация PowerPoint</vt:lpstr>
      <vt:lpstr>Презентация PowerPoint</vt:lpstr>
      <vt:lpstr>Презентация PowerPoint</vt:lpstr>
      <vt:lpstr>Флеш-моб «Танцуй ради жизни»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Каб_26</dc:creator>
  <cp:lastModifiedBy>Sh6</cp:lastModifiedBy>
  <cp:revision>9</cp:revision>
  <dcterms:created xsi:type="dcterms:W3CDTF">2019-01-04T06:31:58Z</dcterms:created>
  <dcterms:modified xsi:type="dcterms:W3CDTF">2019-01-09T09:49:50Z</dcterms:modified>
</cp:coreProperties>
</file>