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00E2A-9B59-4073-82D1-FE45B48F91D1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15D7-57B0-4807-A612-11670353C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46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315D7-57B0-4807-A612-11670353C9F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9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KES\Desktop\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1268760"/>
            <a:ext cx="727280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СОЦИАЛЬНЫЙ ШКОЛЬНЫЙ ПРОЕКТ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«9 славных дел ко Дню Победы»,</a:t>
            </a:r>
          </a:p>
          <a:p>
            <a:pPr algn="ctr"/>
            <a:r>
              <a:rPr lang="ru-RU" sz="2400" b="1" dirty="0"/>
              <a:t>п</a:t>
            </a:r>
            <a:r>
              <a:rPr lang="ru-RU" sz="2400" b="1" dirty="0" smtClean="0"/>
              <a:t>освященный 75-годовщине Победы в Великой Отечественной войне 1941-1945 г. 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2019/2020 учебный год</a:t>
            </a:r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85184"/>
            <a:ext cx="2024063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51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KES\Desktop\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1124744"/>
            <a:ext cx="6408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Срок реализации проекта </a:t>
            </a:r>
            <a:r>
              <a:rPr lang="ru-RU" b="1" dirty="0" smtClean="0">
                <a:solidFill>
                  <a:srgbClr val="002060"/>
                </a:solidFill>
              </a:rPr>
              <a:t>– сентябрь 2019 – май 2020г.</a:t>
            </a:r>
          </a:p>
          <a:p>
            <a:endParaRPr lang="ru-RU" b="1" dirty="0"/>
          </a:p>
          <a:p>
            <a:endParaRPr lang="ru-RU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6905"/>
            <a:ext cx="2020888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1781218"/>
            <a:ext cx="6984776" cy="4024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293" y="5661248"/>
            <a:ext cx="4035425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4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3877555"/>
              </p:ext>
            </p:extLst>
          </p:nvPr>
        </p:nvGraphicFramePr>
        <p:xfrm>
          <a:off x="457200" y="1600200"/>
          <a:ext cx="82192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1962063"/>
              </p:ext>
            </p:extLst>
          </p:nvPr>
        </p:nvGraphicFramePr>
        <p:xfrm>
          <a:off x="1835696" y="1723400"/>
          <a:ext cx="4038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KES\Desktop\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1124744"/>
            <a:ext cx="74888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Основные мероприятия проекта: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Сентябрь</a:t>
            </a:r>
            <a:r>
              <a:rPr lang="ru-RU" sz="2800" dirty="0" smtClean="0"/>
              <a:t>- информирование участников  проекта – Презентация проекта.</a:t>
            </a:r>
          </a:p>
          <a:p>
            <a:endParaRPr lang="ru-RU" sz="2800" dirty="0" smtClean="0"/>
          </a:p>
          <a:p>
            <a:r>
              <a:rPr lang="ru-RU" sz="2800" b="1" dirty="0" smtClean="0">
                <a:solidFill>
                  <a:srgbClr val="C00000"/>
                </a:solidFill>
              </a:rPr>
              <a:t>Октябрь</a:t>
            </a:r>
            <a:r>
              <a:rPr lang="ru-RU" sz="2800" dirty="0" smtClean="0"/>
              <a:t> – 1. Оформление уголка Славы в каждом классе (1-11 класс)</a:t>
            </a:r>
          </a:p>
          <a:p>
            <a:r>
              <a:rPr lang="ru-RU" sz="2800" dirty="0" smtClean="0"/>
              <a:t>2. Презентация проекта «Парта героя» </a:t>
            </a:r>
          </a:p>
          <a:p>
            <a:r>
              <a:rPr lang="ru-RU" sz="2800" dirty="0" smtClean="0"/>
              <a:t>(В. Чкалов) 4А, 7А класс</a:t>
            </a:r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6905"/>
            <a:ext cx="2020888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535" y="5229200"/>
            <a:ext cx="403542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34316784"/>
              </p:ext>
            </p:extLst>
          </p:nvPr>
        </p:nvGraphicFramePr>
        <p:xfrm>
          <a:off x="457200" y="1600200"/>
          <a:ext cx="82192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3979411"/>
              </p:ext>
            </p:extLst>
          </p:nvPr>
        </p:nvGraphicFramePr>
        <p:xfrm>
          <a:off x="1835696" y="1723400"/>
          <a:ext cx="4038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KES\Desktop\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1124744"/>
            <a:ext cx="7488831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Основные мероприятия проекта:</a:t>
            </a:r>
          </a:p>
          <a:p>
            <a:pPr algn="ctr"/>
            <a:endParaRPr lang="ru-RU" sz="2800" b="1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</a:rPr>
              <a:t>Ноябрь</a:t>
            </a:r>
            <a:r>
              <a:rPr lang="ru-RU" sz="2800" dirty="0" smtClean="0"/>
              <a:t>- «Слово для Победителя»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(видеоролик от каждого класса с прочтением книги, рассказа на военную тему – читают по очереди все ученики класса) + общешкольное прочтение книги – от каждого класса по 1 чтецу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ru-RU" sz="2800" dirty="0" smtClean="0"/>
          </a:p>
          <a:p>
            <a:r>
              <a:rPr lang="ru-RU" sz="2800" b="1" dirty="0" smtClean="0">
                <a:solidFill>
                  <a:srgbClr val="C00000"/>
                </a:solidFill>
              </a:rPr>
              <a:t>Декабрь</a:t>
            </a:r>
            <a:r>
              <a:rPr lang="ru-RU" sz="2800" dirty="0" smtClean="0"/>
              <a:t> – </a:t>
            </a:r>
            <a:r>
              <a:rPr lang="ru-RU" sz="2400" dirty="0" smtClean="0"/>
              <a:t>«Письмо Победы</a:t>
            </a:r>
            <a:r>
              <a:rPr lang="ru-RU" sz="2400" dirty="0" smtClean="0"/>
              <a:t>», посвященное Дню героев Отечества </a:t>
            </a:r>
            <a:r>
              <a:rPr lang="ru-RU" sz="2400" dirty="0" smtClean="0"/>
              <a:t>(выпуск боевых листовок</a:t>
            </a:r>
            <a:r>
              <a:rPr lang="ru-RU" sz="2400" dirty="0" smtClean="0"/>
              <a:t>».</a:t>
            </a:r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6905"/>
            <a:ext cx="2020888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560" y="5301208"/>
            <a:ext cx="403542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6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445258"/>
              </p:ext>
            </p:extLst>
          </p:nvPr>
        </p:nvGraphicFramePr>
        <p:xfrm>
          <a:off x="457200" y="1600200"/>
          <a:ext cx="82192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8325378"/>
              </p:ext>
            </p:extLst>
          </p:nvPr>
        </p:nvGraphicFramePr>
        <p:xfrm>
          <a:off x="1835696" y="1723400"/>
          <a:ext cx="4038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KES\Desktop\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1124744"/>
            <a:ext cx="7488831" cy="445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Основные мероприятия проекта:</a:t>
            </a:r>
          </a:p>
          <a:p>
            <a:pPr algn="ctr"/>
            <a:endParaRPr lang="ru-RU" sz="2800" b="1" dirty="0"/>
          </a:p>
          <a:p>
            <a:r>
              <a:rPr lang="ru-RU" sz="2800" b="1" dirty="0" smtClean="0">
                <a:solidFill>
                  <a:srgbClr val="C00000"/>
                </a:solidFill>
              </a:rPr>
              <a:t>Январь</a:t>
            </a:r>
            <a:r>
              <a:rPr lang="ru-RU" sz="2800" dirty="0" smtClean="0"/>
              <a:t>- «Мы помним имена павших» (изготовление «Солдатского платка» школы)</a:t>
            </a:r>
          </a:p>
          <a:p>
            <a:endParaRPr lang="ru-RU" sz="2800" dirty="0" smtClean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</a:rPr>
              <a:t>Февраль</a:t>
            </a:r>
            <a:r>
              <a:rPr lang="ru-RU" sz="2400" dirty="0" smtClean="0"/>
              <a:t> –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Смотр строя и песни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ru-RU" sz="2400" dirty="0" smtClean="0"/>
              <a:t> (1-4 класс, </a:t>
            </a:r>
            <a:r>
              <a:rPr lang="ru-RU" sz="2400" dirty="0" smtClean="0"/>
              <a:t>родительская общественность)</a:t>
            </a:r>
            <a:endParaRPr lang="ru-RU" sz="2400" dirty="0" smtClean="0"/>
          </a:p>
          <a:p>
            <a:r>
              <a:rPr lang="ru-RU" sz="2400" dirty="0" smtClean="0"/>
              <a:t>«Зарница» (5-8 класс</a:t>
            </a:r>
            <a:r>
              <a:rPr lang="ru-RU" sz="2400" dirty="0" smtClean="0"/>
              <a:t>, родительская общественность)</a:t>
            </a:r>
            <a:endParaRPr lang="ru-RU" sz="2400" dirty="0" smtClean="0"/>
          </a:p>
          <a:p>
            <a:r>
              <a:rPr lang="ru-RU" sz="2400" dirty="0" smtClean="0"/>
              <a:t>«Школьный биатлон» (9-11 </a:t>
            </a:r>
            <a:r>
              <a:rPr lang="ru-RU" sz="2800" dirty="0" smtClean="0"/>
              <a:t>класс, </a:t>
            </a:r>
            <a:r>
              <a:rPr lang="ru-RU" sz="2800" dirty="0" smtClean="0"/>
              <a:t>Совет отцов</a:t>
            </a:r>
            <a:r>
              <a:rPr lang="ru-RU" sz="2800" dirty="0" smtClean="0"/>
              <a:t>)</a:t>
            </a:r>
            <a:endParaRPr lang="ru-RU" sz="2800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6905"/>
            <a:ext cx="2020888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134" y="5218172"/>
            <a:ext cx="403542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8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5346077"/>
              </p:ext>
            </p:extLst>
          </p:nvPr>
        </p:nvGraphicFramePr>
        <p:xfrm>
          <a:off x="457200" y="1600200"/>
          <a:ext cx="82192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7593105"/>
              </p:ext>
            </p:extLst>
          </p:nvPr>
        </p:nvGraphicFramePr>
        <p:xfrm>
          <a:off x="1835696" y="1723400"/>
          <a:ext cx="4038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KES\Desktop\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1124744"/>
            <a:ext cx="748883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Основные мероприятия проекта: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Март </a:t>
            </a:r>
            <a:r>
              <a:rPr lang="ru-RU" sz="2800" dirty="0" smtClean="0"/>
              <a:t>– Школьные проекты классов: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«Подвиг моего </a:t>
            </a:r>
            <a:r>
              <a:rPr lang="ru-RU" sz="2800" dirty="0" smtClean="0"/>
              <a:t>деда, прадеда»</a:t>
            </a:r>
            <a:endParaRPr lang="ru-RU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«</a:t>
            </a:r>
            <a:r>
              <a:rPr lang="ru-RU" sz="2800" dirty="0" smtClean="0"/>
              <a:t>Дедушкина (прадедушкина) </a:t>
            </a:r>
            <a:r>
              <a:rPr lang="ru-RU" sz="2800" dirty="0" smtClean="0"/>
              <a:t>медаль</a:t>
            </a:r>
            <a:r>
              <a:rPr lang="ru-RU" sz="2800" dirty="0" smtClean="0"/>
              <a:t>», «Трудовой и военный фронт»,</a:t>
            </a:r>
            <a:endParaRPr lang="ru-RU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«Города – герои»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«Герои – </a:t>
            </a:r>
            <a:r>
              <a:rPr lang="ru-RU" sz="2800" dirty="0" err="1" smtClean="0"/>
              <a:t>ямальцы</a:t>
            </a:r>
            <a:r>
              <a:rPr lang="ru-RU" sz="2800" dirty="0" smtClean="0"/>
              <a:t>»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Апрель</a:t>
            </a:r>
            <a:r>
              <a:rPr lang="ru-RU" sz="2000" dirty="0" smtClean="0"/>
              <a:t> – </a:t>
            </a:r>
            <a:r>
              <a:rPr lang="en-US" sz="2000" dirty="0" smtClean="0"/>
              <a:t>#</a:t>
            </a:r>
            <a:r>
              <a:rPr lang="ru-RU" sz="2000" dirty="0" smtClean="0"/>
              <a:t>ГОТОВКПОБЕДАМ – конкурс </a:t>
            </a:r>
            <a:r>
              <a:rPr lang="ru-RU" sz="2000" dirty="0" err="1" smtClean="0"/>
              <a:t>хештегов</a:t>
            </a:r>
            <a:r>
              <a:rPr lang="ru-RU" sz="2000" dirty="0" smtClean="0"/>
              <a:t> классов.</a:t>
            </a:r>
            <a:endParaRPr lang="ru-RU" sz="2000" dirty="0" smtClean="0"/>
          </a:p>
          <a:p>
            <a:pPr marL="457200" indent="-457200">
              <a:buFontTx/>
              <a:buChar char="-"/>
            </a:pPr>
            <a:r>
              <a:rPr lang="ru-RU" sz="2000" dirty="0" smtClean="0"/>
              <a:t>Праздничное мероприятие «Привал:  Солдатская каша»</a:t>
            </a:r>
          </a:p>
          <a:p>
            <a:pPr marL="457200" indent="-457200">
              <a:buFontTx/>
              <a:buChar char="-"/>
            </a:pPr>
            <a:r>
              <a:rPr lang="ru-RU" sz="2000" dirty="0" smtClean="0"/>
              <a:t>- «Бессмертный полк </a:t>
            </a:r>
            <a:r>
              <a:rPr lang="ru-RU" sz="2000" dirty="0" smtClean="0"/>
              <a:t>школы №6</a:t>
            </a:r>
            <a:r>
              <a:rPr lang="ru-RU" dirty="0" smtClean="0"/>
              <a:t>» (подготовка к шествию, обучающиеся и родительская общественность.)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6905"/>
            <a:ext cx="2020888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5445225"/>
            <a:ext cx="4177953" cy="113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6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0731366"/>
              </p:ext>
            </p:extLst>
          </p:nvPr>
        </p:nvGraphicFramePr>
        <p:xfrm>
          <a:off x="457200" y="1600200"/>
          <a:ext cx="82192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8078627"/>
              </p:ext>
            </p:extLst>
          </p:nvPr>
        </p:nvGraphicFramePr>
        <p:xfrm>
          <a:off x="1835696" y="1723400"/>
          <a:ext cx="4038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KES\Desktop\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1124744"/>
            <a:ext cx="74888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Основные мероприятия проекта:</a:t>
            </a:r>
            <a:endParaRPr lang="ru-RU" sz="2800" b="1" dirty="0"/>
          </a:p>
          <a:p>
            <a:r>
              <a:rPr lang="ru-RU" sz="2800" b="1" dirty="0" smtClean="0">
                <a:solidFill>
                  <a:srgbClr val="C00000"/>
                </a:solidFill>
              </a:rPr>
              <a:t>Май </a:t>
            </a:r>
            <a:r>
              <a:rPr lang="ru-RU" sz="2800" dirty="0" smtClean="0"/>
              <a:t>– «Песни, с которыми мы победили!» – фестиваль патриотической песни.</a:t>
            </a:r>
          </a:p>
          <a:p>
            <a:r>
              <a:rPr lang="ru-RU" sz="2800" dirty="0" smtClean="0"/>
              <a:t>- </a:t>
            </a:r>
            <a:r>
              <a:rPr lang="ru-RU" sz="2800" dirty="0" err="1" smtClean="0"/>
              <a:t>Флешмоб</a:t>
            </a:r>
            <a:r>
              <a:rPr lang="ru-RU" sz="2800" dirty="0" smtClean="0"/>
              <a:t>  «Улица героя»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Участие </a:t>
            </a:r>
            <a:r>
              <a:rPr lang="ru-RU" sz="2400" dirty="0" smtClean="0"/>
              <a:t>в акциях: «Красная гвоздика», «Свеча памяти», «Георгиевская ленточка</a:t>
            </a:r>
            <a:r>
              <a:rPr lang="ru-RU" sz="2400" dirty="0" smtClean="0"/>
              <a:t>»(обучающиеся).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 Участие в шествии «Бессмертного полка».</a:t>
            </a:r>
            <a:endParaRPr lang="ru-RU" dirty="0"/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</a:rPr>
              <a:t>Подведение итогов проекта и награждение самых активных участников на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</a:rPr>
              <a:t>празднике «За честь школы»</a:t>
            </a:r>
            <a:endParaRPr lang="ru-RU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952" y="260648"/>
            <a:ext cx="2023184" cy="141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240" y="5157192"/>
            <a:ext cx="403542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43" y="4581128"/>
            <a:ext cx="66944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4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33349581"/>
              </p:ext>
            </p:extLst>
          </p:nvPr>
        </p:nvGraphicFramePr>
        <p:xfrm>
          <a:off x="457200" y="1600200"/>
          <a:ext cx="82192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918338"/>
              </p:ext>
            </p:extLst>
          </p:nvPr>
        </p:nvGraphicFramePr>
        <p:xfrm>
          <a:off x="1835696" y="1723400"/>
          <a:ext cx="4038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KES\Desktop\img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1124744"/>
            <a:ext cx="76328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endParaRPr lang="ru-RU" sz="2800" b="1" dirty="0"/>
          </a:p>
          <a:p>
            <a:r>
              <a:rPr lang="ru-RU" sz="4400" b="1" dirty="0" smtClean="0">
                <a:solidFill>
                  <a:srgbClr val="002060"/>
                </a:solidFill>
              </a:rPr>
              <a:t>Надеемся 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на плодотворное сотрудничество</a:t>
            </a:r>
            <a:endParaRPr lang="ru-RU" sz="4400" dirty="0">
              <a:solidFill>
                <a:srgbClr val="002060"/>
              </a:solidFill>
            </a:endParaRPr>
          </a:p>
          <a:p>
            <a:endParaRPr lang="ru-RU" sz="4400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925" y="332656"/>
            <a:ext cx="3578740" cy="341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240" y="5157192"/>
            <a:ext cx="403542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7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335</Words>
  <Application>Microsoft Office PowerPoint</Application>
  <PresentationFormat>Экран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KES</dc:creator>
  <cp:lastModifiedBy>л2</cp:lastModifiedBy>
  <cp:revision>8</cp:revision>
  <dcterms:created xsi:type="dcterms:W3CDTF">2019-09-22T17:17:13Z</dcterms:created>
  <dcterms:modified xsi:type="dcterms:W3CDTF">2019-10-07T11:46:43Z</dcterms:modified>
</cp:coreProperties>
</file>