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0" r:id="rId6"/>
    <p:sldId id="261" r:id="rId7"/>
    <p:sldId id="287" r:id="rId8"/>
    <p:sldId id="262" r:id="rId9"/>
    <p:sldId id="264" r:id="rId10"/>
    <p:sldId id="263" r:id="rId11"/>
    <p:sldId id="265" r:id="rId12"/>
    <p:sldId id="289" r:id="rId13"/>
    <p:sldId id="279" r:id="rId14"/>
    <p:sldId id="277" r:id="rId15"/>
    <p:sldId id="266" r:id="rId16"/>
    <p:sldId id="268" r:id="rId17"/>
    <p:sldId id="27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82" r:id="rId27"/>
    <p:sldId id="290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09" d="100"/>
          <a:sy n="109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/>
              <a:t>Этиологическая структура заболеваемости гриппом в ЯНАО в эпидсезон 2018-2019 гг в %</a:t>
            </a:r>
          </a:p>
        </c:rich>
      </c:tx>
      <c:layout>
        <c:manualLayout>
          <c:xMode val="edge"/>
          <c:yMode val="edge"/>
          <c:x val="0.11186146865515825"/>
          <c:y val="5.7345700394840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D7-4425-9575-F04D3D15A1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D7-4425-9575-F04D3D15A1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D7-4425-9575-F04D3D15A1D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грипп А Н1N1sw09</c:v>
                </c:pt>
                <c:pt idx="1">
                  <c:v>грипп А Н3N2</c:v>
                </c:pt>
                <c:pt idx="2">
                  <c:v>грипп 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59.2</c:v>
                </c:pt>
                <c:pt idx="1">
                  <c:v>40.200000000000003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D7-4425-9575-F04D3D15A1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BBB59">
        <a:lumMod val="40000"/>
        <a:lumOff val="60000"/>
      </a:srgb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CAA9-29F8-44C4-9C57-952367EDA2CA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712F-4E69-4A91-BBDC-24EF879D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C193-1320-4620-ACEE-9EF1DB205AF9}" type="datetime1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3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019-AD10-476C-BC9E-9B86F2A8BF59}" type="datetime1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2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4528-F48A-4F49-82C3-E31ABB8BDFE8}" type="datetime1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8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10B6-EB0F-43D8-81DF-C55470C05965}" type="datetime1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0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2D3-1026-4431-9683-7AD8C3C30E3C}" type="datetime1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D909-0E76-44BC-A87A-230A885D29F0}" type="datetime1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7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6B8-6D7B-45E7-B1D0-641BE09C5BE5}" type="datetime1">
              <a:rPr lang="ru-RU" smtClean="0"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A466-B3EC-415D-83B4-208A460A71A3}" type="datetime1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6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9C0-C770-4C99-A807-FF12FCD23773}" type="datetime1">
              <a:rPr lang="ru-RU" smtClean="0"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CFE-6E49-42D5-8D78-6FC79FF971B8}" type="datetime1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D0C2-8A3B-40ED-8DE7-C181C594F1B5}" type="datetime1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DED9-45A3-404B-9ECF-0137B2865813}" type="datetime1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4245-C180-4032-8649-D7285821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85" y="116632"/>
            <a:ext cx="777922" cy="848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73141"/>
            <a:ext cx="790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ФБУЗ «Центр гигиены и эпидемиологии в Ямало-Ненецком автономном округе»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4472"/>
            <a:ext cx="8640960" cy="46166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КАТАРАЛЬНЫЙ СИНДРОМ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9644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Он является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результатом поражения слизистых оболочек и проявляется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следующим образом: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Сухость, першение, боль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горле, если вирус гриппа поражает слизистую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оболочки глотки.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Кашель - при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внедрении вируса в слизистую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бронхов.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начале заболевания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кашель является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сухим,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позже может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становиться влажным, а при присоединении бактериальной инфекции – с отделением желтой мокроты (гнойной мокроты).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Заложенность носа, чихание. Возникает за счет поражения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вирусом гриппа слизистой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носа. С развитием болезни появляются светлые выделения.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голоса является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проявлением инфекционного воспаления слизистой оболочки гортани.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Воздействие вируса на слизистую глаз проявляется покраснением конъюнктивы, слезотечением, иногда – светобоязнью.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92888" cy="52322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ГЕМОРРАГИЧЕСКИЙ СИНДРОМ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064" y="118517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в 5-10 %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случаев: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 гиперемированной, с цианотичным оттенком, зернистой слизистой оболочки ротоглотки возможны точечные кровоизлияния. В некоторых случаях отмечают носовые кровотечения. Возможны тяжелые проявления этого синдрома при развитии острого геморрагического отека легких.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5076"/>
            <a:ext cx="6264696" cy="33255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272808" cy="52322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Противовирусные препараты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тамифлю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кагоцел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назначается не позднее 48 часов от начала заболевания)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Интерферон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интраназально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каждые 1-2 часа)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Препараты, снижающие температуру тела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Важно знать, что грипп не лечится с помощью АБ – предназначены исключительно для борьбы с бактериальными инфекциями, могут использоваться только по назначению врача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АНТИБИОТИКОТЕРАПИИ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876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Бактериальные осложнения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Сопутствующие очаги хронической бактериальной инфекции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тяжелом течении (на фоне стероидных гормонов).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2371" y="6381328"/>
            <a:ext cx="2133600" cy="365125"/>
          </a:xfrm>
        </p:spPr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13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81425" cy="619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9801" y="332656"/>
            <a:ext cx="43204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возникновения симптомов заболевания, ни в коем случае нельзя заниматься самолечением. Необходимо соблюдать постельный режим и вызвать врача на дом.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в коем случае не водить больных детей в детские организации! Изолировать больного человека в отдельной комнате и выделить посуду.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46166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УБЕРЕЧЬСЯ ОТ ГРИППА»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56655"/>
            <a:ext cx="7848872" cy="586935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093296"/>
            <a:ext cx="2133600" cy="365125"/>
          </a:xfrm>
        </p:spPr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9208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Больной человек должен использовать маску лишь в 1 случае: если ему приходится находиться среди здоровых людей, не защищенных масками. Маска эффективна, только если она прикрывает рот и нос. Важно помнить, что в любом случае нужно менять маску каждые 2-3 часа. Использованные маски нужно сразу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выбрасывать.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Старайтесь избегать контакта с людьми, у которых есть признаки простуды: кашель, чихание, повышенная температура тела и др.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Старайтесь во время эпидемии гриппа не посещать общественные места (магазины, аптеки, общественный транспорт)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"/>
            <a:ext cx="7842448" cy="4005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437112"/>
            <a:ext cx="798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мойте руки (один из способов передачи вируса есть контактный и через предметы обихода).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707886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ГРИПП?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354770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Грипп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острое инфекционное заболевание дыхательных путей, которое вызывается вирусом гриппа, характеризующееся острым началом, лихорадкой, общей интоксикацией и поражением дыхательных путей.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97407" y="6381328"/>
            <a:ext cx="2133600" cy="365125"/>
          </a:xfrm>
        </p:spPr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999454" cy="2996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284984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Употребляйте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 свежих овощей и фруктов, комплексных витаминов. В дополнение к назначенным врачом лекарствам можно использовать вкусные немедикаментозные средства, такие как отвар шиповника, чай с малиной и медом, липовый чай. Сок малины с сахаром – хорошее освежающее питье при высокой температуре.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26" y="4663422"/>
            <a:ext cx="3276502" cy="218542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как можно чаще проветривать помещения и делать влажную уборку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помещениях необходимо поддерживать комфортный температурный режим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876800" cy="33924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1"/>
            <a:ext cx="9144000" cy="6113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профилактики в период эпидемии гриппа можно принимать по 2-3 зубчика чеснока ежедневно. Достаточно пожевать несколько минут зубчик чеснока, чтобы полностью очистить полость рта от бактерий. Положительным действием обладает и употребление репчатого лука.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Закаляйтесь. Закаливание – это специальная тренировка, которая помогает быть здоровым.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должны как можно больше гулять: на свежем воздухе заразиться гриппом практически невозможно.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помогают теплые ножные ванны с горчицей (5-10 мин.), после чего стопы растирают какой-либо разогревающей мазью.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288"/>
            <a:ext cx="5378490" cy="3361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17" y="3298345"/>
            <a:ext cx="4767983" cy="31786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54" y="379762"/>
            <a:ext cx="5435745" cy="3625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3651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Грипп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великое бедствие планеты, но от него можно надежно предохраниться при помощи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АКЦИНАЦИИ!!!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0702" y="6308387"/>
            <a:ext cx="2133600" cy="365125"/>
          </a:xfrm>
        </p:spPr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94" y="0"/>
            <a:ext cx="3657600" cy="26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5184576" cy="46166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ЗАЧЕМ ДЕЛАТЬ ПРИВИВКУ?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772816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Прививка- самый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безопасный и эффективный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способ защиты от гриппа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помогает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редотвратить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осложнения гриппа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Снижается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распространение эпидемии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людей от возможной пандемии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утяжеления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состояния пациентов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соматической патологией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424936" cy="52322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так важно прививать от гриппа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наибольшее количество случаев заболевания гриппом регистрируется среди детей. Заболевшие дети дольше выделяют вирус гриппа, чем взрослые. Более 90% госпитализированных по поводу гриппа – это дети. Продолжительность заболевания у детей значительно больше, чем у взрослых. Наиболее высокий риск заражения гриппом существует у детей, посещающих детские коллективы. Заболевшие дети «приносят» вирус гриппа в семью, заражая других членов семьи. С целью защиты детей раннего возраста(особенно детей  в возрасте до 6 мес.), целесообразно привить против гриппа всех лиц, тесно контактирующих с ребенком.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51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ВАКЦИНАЦИИ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249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Лица, которые находятся в группе риска и которым показана вакцинация против гриппа при наличии их согласия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месяцев и до 7 лет;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1-11 классов;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 высших и средних учебных заведений;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 медицинских организаций;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 образовательных организаций;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 транспорта;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 коммунальной сферы;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Беременные женщины (2, 3 триместр);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 старше 60 лет;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Призывники;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 с хроническими заболеваниями (заболевания легких, сердечно-сосудистой системы, метаболические нарушения, ожирение).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ПРОТИВОПОКАЗАНИЯ К ВАКЦИНАЦИИ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епереносимость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куриного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белка;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6 месячного возраста;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заболевания или обострения хронических заболеваний до полного выздоровления, обычно рекомендуется подождать 3-4 недели после стихания острого процесса и тогда разрешать вакцинацию против гриппа;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аличие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анамнезе других поствакцинальных осложнений в ответ на предыдущие введения вакцин.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29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136904" cy="646331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ВИРУСА ГРИППА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26" y="1340768"/>
            <a:ext cx="8855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внутриклеточным паразитом;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Устойчив к действию низких температур;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воздухе сохраняется в течение нескольких часов, на поверхностях – до 4 суток;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температуре 50-60°С инактивируется в течение нескольких минут;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Дезинфицирующие растворы оказывают мгновенное губительное действие.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ПУТИ ПЕРЕДАЧИ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64096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 гриппа очень легко передается. Самый распространенный путь передачи инфекции воздушно-капельный. Также возможен (хотя и более редок) и бытовой путь передачи – например, заражение через предметы обихода.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5" y="3068960"/>
            <a:ext cx="4362585" cy="3548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464496" cy="32750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352928" cy="646331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ГРУППЫ РИСКА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(особенно раннего возраста);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Пожилые люди (старше 60 лет);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Беременные женщины;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Больные хроническими тяжелыми заболеваниями сердца (пороки сердца, ишемическая болезнь сердца, тяжелая артериальная гипертония) и легких (бронхиальная астма, хронический бронхит, эмфизема легких) 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5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7200800" cy="40011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ИНКУБАЦИОННЫЙ ПЕРИОД: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4847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 нескольких часов до 3-х суток,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среднем 48 часов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140968"/>
            <a:ext cx="7272808" cy="40011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ЗАРАЗИТЕЛЬНОСТИ ИСТОЧНИКА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86104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ервые 2-3 дня от начала заболевания до 7-10 дня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206100"/>
            <a:ext cx="7776864" cy="46166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631" y="909053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Ямало-Ненецком автономном округе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эпидсезон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2018-2019гг. зарегистрирован 971 случай гриппа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случаев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 приходилось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детское население до 17 л, их доля  в возрастной структуре заболеваемости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55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гриппом  на территории ЯНАО в эпидемическом сезоне 2018-2019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регистрироваться с 50 недели 2018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(середина декабря)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заболеваемости гриппом в округе зарегистрирован с 8-ой по 10-ю неделю 2019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(март)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эпидсезоне 2018-2019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ЯНАО доля привитых среди заболевших гриппом составила 15,96 % (155 чел), в том числе дети и подростки 127 чел (13,1%), взрослые- 28 чел (2,9%).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4653655"/>
              </p:ext>
            </p:extLst>
          </p:nvPr>
        </p:nvGraphicFramePr>
        <p:xfrm>
          <a:off x="2339752" y="5085184"/>
          <a:ext cx="4536504" cy="146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7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352928" cy="46166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ИНТОКСИКАЦИОННЫЙ СИНДРОМ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3529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Размножение внутри клеток сопровождается образованием опасных для человека токсинов. Разрушение зараженных клеток ведет к попаданию этих веществ в кровь, которые и вызывают картину интоксикационного синдрома.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Проявляется: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Повышением температуры тела выше 39°С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Ознобом, головной болью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Ноющие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боли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суставах,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мышцах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Выраженная астения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усталость, сильная слабость)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более тяжелых случаях – тошнотой, рвотой и потерей сознания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4245-C180-4032-8649-D7285821B184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1003</TotalTime>
  <Words>1244</Words>
  <Application>Microsoft Office PowerPoint</Application>
  <PresentationFormat>Экран (4:3)</PresentationFormat>
  <Paragraphs>133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Басюк Виктория Викторовна</cp:lastModifiedBy>
  <cp:revision>54</cp:revision>
  <dcterms:created xsi:type="dcterms:W3CDTF">2019-07-22T03:23:39Z</dcterms:created>
  <dcterms:modified xsi:type="dcterms:W3CDTF">2019-08-13T09:21:34Z</dcterms:modified>
</cp:coreProperties>
</file>