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8"/>
  </p:notesMasterIdLst>
  <p:sldIdLst>
    <p:sldId id="264" r:id="rId2"/>
    <p:sldId id="265" r:id="rId3"/>
    <p:sldId id="266" r:id="rId4"/>
    <p:sldId id="272" r:id="rId5"/>
    <p:sldId id="273" r:id="rId6"/>
    <p:sldId id="274" r:id="rId7"/>
    <p:sldId id="275" r:id="rId8"/>
    <p:sldId id="278" r:id="rId9"/>
    <p:sldId id="279" r:id="rId10"/>
    <p:sldId id="280" r:id="rId11"/>
    <p:sldId id="281" r:id="rId12"/>
    <p:sldId id="282" r:id="rId13"/>
    <p:sldId id="268" r:id="rId14"/>
    <p:sldId id="256" r:id="rId15"/>
    <p:sldId id="257" r:id="rId16"/>
    <p:sldId id="25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3.xml"/><Relationship Id="rId3" Type="http://schemas.openxmlformats.org/officeDocument/2006/relationships/slide" Target="../slides/slide1.xml"/><Relationship Id="rId7" Type="http://schemas.openxmlformats.org/officeDocument/2006/relationships/slide" Target="../slides/slide3.xml"/><Relationship Id="rId2" Type="http://schemas.openxmlformats.org/officeDocument/2006/relationships/slide" Target="../slides/slide6.xml"/><Relationship Id="rId1" Type="http://schemas.openxmlformats.org/officeDocument/2006/relationships/slide" Target="../slides/slide10.xml"/><Relationship Id="rId6" Type="http://schemas.openxmlformats.org/officeDocument/2006/relationships/slide" Target="../slides/slide2.xml"/><Relationship Id="rId5" Type="http://schemas.openxmlformats.org/officeDocument/2006/relationships/slide" Target="../slides/slide5.xml"/><Relationship Id="rId10" Type="http://schemas.openxmlformats.org/officeDocument/2006/relationships/slide" Target="../slides/slide14.xml"/><Relationship Id="rId4" Type="http://schemas.openxmlformats.org/officeDocument/2006/relationships/slide" Target="../slides/slide4.xml"/><Relationship Id="rId9" Type="http://schemas.openxmlformats.org/officeDocument/2006/relationships/slide" Target="../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4C5E48-677D-48EA-BE48-DEC37EF412EC}" type="doc">
      <dgm:prSet loTypeId="urn:microsoft.com/office/officeart/2005/8/layout/hierarchy3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79B21E-7D76-43B0-AF21-26DF505B4A76}">
      <dgm:prSet phldrT="[Текст]"/>
      <dgm:spPr>
        <a:solidFill>
          <a:srgbClr val="002060"/>
        </a:solidFill>
      </dgm:spPr>
      <dgm:t>
        <a:bodyPr/>
        <a:lstStyle/>
        <a:p>
          <a:r>
            <a:rPr lang="ru-RU" b="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10.1 </a:t>
          </a:r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/>
          </a:r>
          <a:b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Технологический профиль</a:t>
          </a:r>
          <a:endParaRPr lang="ru-RU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DC7821B8-9003-41A8-A9FF-4C12AAF4B777}" type="parTrans" cxnId="{749D0B8A-8BB8-4A72-B63F-93019B6CEF87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27BC7022-A6BB-44D4-B229-7D0461E26F36}" type="sibTrans" cxnId="{749D0B8A-8BB8-4A72-B63F-93019B6CEF87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D9156A82-8489-4815-96DE-14A392C0DC52}">
      <dgm:prSet phldrT="[Текст]"/>
      <dgm:spPr/>
      <dgm:t>
        <a:bodyPr/>
        <a:lstStyle/>
        <a:p>
          <a:r>
            <a:rPr lang="ru-RU" b="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10.1.1</a:t>
          </a:r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 </a:t>
          </a:r>
          <a:b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ЛУКОЙЛ класс</a:t>
          </a:r>
          <a:endParaRPr lang="ru-RU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AC3DC612-B7AC-4D6D-BAC3-1C03F88F5F76}" type="parTrans" cxnId="{8607F0D0-E11A-4421-9B9C-BFF8550BE46C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48BB422F-8AB7-47D9-99A3-DDF9A6C3748F}" type="sibTrans" cxnId="{8607F0D0-E11A-4421-9B9C-BFF8550BE46C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4AA40743-20AE-426E-A464-CD7743E2091A}">
      <dgm:prSet phldrT="[Текст]"/>
      <dgm:spPr/>
      <dgm:t>
        <a:bodyPr/>
        <a:lstStyle/>
        <a:p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10.1.2 </a:t>
          </a:r>
          <a:b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НОВАТЭК класс</a:t>
          </a:r>
          <a:endParaRPr lang="ru-RU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40B839B5-18BB-42A5-B9CA-890DAC2ECF74}" type="parTrans" cxnId="{400AD661-4190-4005-8DEF-4D1FA4A5B9C4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87A808CE-8141-4ADB-8C0A-DEF159158B01}" type="sibTrans" cxnId="{400AD661-4190-4005-8DEF-4D1FA4A5B9C4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D1AD0083-C9A6-4E7C-AE5C-0DC918EE563C}">
      <dgm:prSet phldrT="[Текст]"/>
      <dgm:spPr>
        <a:solidFill>
          <a:srgbClr val="002060"/>
        </a:solidFill>
      </dgm:spPr>
      <dgm:t>
        <a:bodyPr/>
        <a:lstStyle/>
        <a:p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10.2 </a:t>
          </a:r>
          <a:b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Естественно-научный профиль</a:t>
          </a:r>
          <a:endParaRPr lang="ru-RU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944365A6-D268-48BF-B038-2F30FDA6AADC}" type="parTrans" cxnId="{570E5A7F-EBD5-4592-8495-43A17E680C29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825D0E8B-D52F-48F7-8AD6-4E96543224C0}" type="sibTrans" cxnId="{570E5A7F-EBD5-4592-8495-43A17E680C29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FFB50D28-412E-4921-8714-BB83B6BC6176}">
      <dgm:prSet phldrT="[Текст]"/>
      <dgm:spPr/>
      <dgm:t>
        <a:bodyPr/>
        <a:lstStyle/>
        <a:p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10.2.1 </a:t>
          </a:r>
          <a:b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Медицинский класс</a:t>
          </a:r>
          <a:endParaRPr lang="ru-RU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3594500-FF73-4DCF-8C98-09EA31E0C534}" type="parTrans" cxnId="{C30F338B-8CFB-4791-BBFC-B1DA57C0336A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25A53001-0A10-4D1E-874F-3845AB947916}" type="sibTrans" cxnId="{C30F338B-8CFB-4791-BBFC-B1DA57C0336A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8DC30C76-DC7A-4AD1-A972-A46D0D50993C}">
      <dgm:prSet phldrT="[Текст]"/>
      <dgm:spPr/>
      <dgm:t>
        <a:bodyPr/>
        <a:lstStyle/>
        <a:p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10.2.2 </a:t>
          </a:r>
          <a:b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Класс биотехнологий</a:t>
          </a:r>
          <a:endParaRPr lang="ru-RU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11E836B-55EE-41D0-9BBC-39A880B2AC9A}" type="parTrans" cxnId="{B88803D8-3128-4186-A720-9DE05B61CF9B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85625E38-6873-4D1B-ABF6-84E3916CC1A4}" type="sibTrans" cxnId="{B88803D8-3128-4186-A720-9DE05B61CF9B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66567E5A-CDF3-4B06-8A46-72D139C19E8B}">
      <dgm:prSet/>
      <dgm:spPr>
        <a:solidFill>
          <a:srgbClr val="002060"/>
        </a:solidFill>
      </dgm:spPr>
      <dgm:t>
        <a:bodyPr/>
        <a:lstStyle/>
        <a:p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10.3 </a:t>
          </a:r>
          <a:b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Гуманитарный профиль</a:t>
          </a:r>
          <a:endParaRPr lang="ru-RU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A8F13FA0-4481-4B29-BED5-07833311007A}" type="parTrans" cxnId="{D0BA8F46-E584-40D0-A307-E2B9CFFDA767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52586CDC-2796-414A-A221-2650563A21D0}" type="sibTrans" cxnId="{D0BA8F46-E584-40D0-A307-E2B9CFFDA767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F40808B2-D8E0-4587-A925-74D553BEB113}">
      <dgm:prSet/>
      <dgm:spPr>
        <a:solidFill>
          <a:srgbClr val="002060"/>
        </a:solidFill>
      </dgm:spPr>
      <dgm:t>
        <a:bodyPr/>
        <a:lstStyle/>
        <a:p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10.4 </a:t>
          </a:r>
          <a:b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Социально-экономический профиль</a:t>
          </a:r>
          <a:endParaRPr lang="ru-RU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CBE98DD7-2703-41A0-B413-73DA2A6CE8CB}" type="parTrans" cxnId="{6ED6EF48-1C20-4DA4-A31A-59A4507F111F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A5606A67-67ED-4092-83D7-28F4F134D367}" type="sibTrans" cxnId="{6ED6EF48-1C20-4DA4-A31A-59A4507F111F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873B0030-2799-47D0-B540-933C5AB95E65}">
      <dgm:prSet/>
      <dgm:spPr>
        <a:solidFill>
          <a:srgbClr val="002060"/>
        </a:solidFill>
      </dgm:spPr>
      <dgm:t>
        <a:bodyPr/>
        <a:lstStyle/>
        <a:p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10.5 </a:t>
          </a:r>
          <a:b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Универсальный профиль</a:t>
          </a:r>
          <a:endParaRPr lang="ru-RU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8F4F7949-49F1-419C-8767-C8EF2D5FEBF4}" type="parTrans" cxnId="{4AD876D6-EB5A-4896-84EC-4FD94AD466AF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2B81449C-879D-4C02-877B-AE5A0643A0D5}" type="sibTrans" cxnId="{4AD876D6-EB5A-4896-84EC-4FD94AD466AF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D3A45595-EF4C-4890-8F63-0FB99F4A9F80}">
      <dgm:prSet/>
      <dgm:spPr/>
      <dgm:t>
        <a:bodyPr/>
        <a:lstStyle/>
        <a:p>
          <a:r>
            <a:rPr lang="ru-RU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10.1.3 </a:t>
          </a:r>
          <a:br>
            <a:rPr lang="ru-RU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Инженерный </a:t>
          </a:r>
          <a:r>
            <a:rPr lang="ru-RU" u="sng" smtClean="0">
              <a:solidFill>
                <a:schemeClr val="tx1"/>
              </a:solidFill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  <a:hlinkClick xmlns:r="http://schemas.openxmlformats.org/officeDocument/2006/relationships" r:id="rId4" action="ppaction://hlinksldjump"/>
            </a:rPr>
            <a:t>класс</a:t>
          </a:r>
          <a:endParaRPr lang="ru-RU" u="sng" dirty="0">
            <a:solidFill>
              <a:schemeClr val="tx1"/>
            </a:solidFill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01EB877B-027E-4256-906A-F8ACF44A3AC2}" type="parTrans" cxnId="{1B290651-6D02-4A86-91BF-1861BB5ACA7F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7A71517E-328B-42DC-9F8F-343668BD5E12}" type="sibTrans" cxnId="{1B290651-6D02-4A86-91BF-1861BB5ACA7F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E070DDA5-FEBB-4C1E-9835-0FA02C14FF9B}">
      <dgm:prSet/>
      <dgm:spPr/>
      <dgm:t>
        <a:bodyPr/>
        <a:lstStyle/>
        <a:p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10.1.4 </a:t>
          </a:r>
          <a:b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en-US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IT</a:t>
          </a:r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 класс </a:t>
          </a:r>
          <a:endParaRPr lang="ru-RU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D54D6647-8200-46A9-B94D-5E688E05BBC5}" type="parTrans" cxnId="{7FDFB7DF-32F2-4DA1-B671-E0116E3A697F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A2C524D2-3468-4BA6-9B2A-19452B11E9D9}" type="sibTrans" cxnId="{7FDFB7DF-32F2-4DA1-B671-E0116E3A697F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7BC08850-9AF6-40C6-914C-4B146A6DC992}">
      <dgm:prSet/>
      <dgm:spPr/>
      <dgm:t>
        <a:bodyPr/>
        <a:lstStyle/>
        <a:p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10.3.1 </a:t>
          </a:r>
          <a:b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Правовой класс</a:t>
          </a:r>
          <a:endParaRPr lang="ru-RU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20A41296-38A3-468A-B2E1-8C0C1DB2F7E3}" type="parTrans" cxnId="{F2083027-9EE7-458E-9EFC-57C757D283CB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996C7B10-BA91-4DC4-B343-87D7284C8852}" type="sibTrans" cxnId="{F2083027-9EE7-458E-9EFC-57C757D283CB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6A6007AC-8B57-4036-BA40-1C1B80D0F91C}">
      <dgm:prSet/>
      <dgm:spPr/>
      <dgm:t>
        <a:bodyPr/>
        <a:lstStyle/>
        <a:p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10.3.3 Лингвистический класс</a:t>
          </a:r>
          <a:endParaRPr lang="ru-RU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27BF3098-3872-4338-8CC6-9CAE84199C7C}" type="parTrans" cxnId="{89695CE1-D416-42FE-8CDC-716CF5E6A319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34A06036-DE66-4AB4-BD5A-A399080E8EC7}" type="sibTrans" cxnId="{89695CE1-D416-42FE-8CDC-716CF5E6A319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83E62A62-F7BF-495B-A4F5-3DC37A949CF8}">
      <dgm:prSet/>
      <dgm:spPr/>
      <dgm:t>
        <a:bodyPr/>
        <a:lstStyle/>
        <a:p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10.3.4 Дипломатический класс</a:t>
          </a:r>
          <a:endParaRPr lang="ru-RU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9C40559C-819F-4B2E-B4B7-E1E033E1D5D7}" type="parTrans" cxnId="{438A465C-C9F3-4DA6-9C40-8E6FA3CD88BC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7A98B0F7-340F-4EAC-9498-F4C3BED49BB5}" type="sibTrans" cxnId="{438A465C-C9F3-4DA6-9C40-8E6FA3CD88BC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1DE2E223-D33E-4143-9D41-DC051EBB8CA0}">
      <dgm:prSet/>
      <dgm:spPr/>
      <dgm:t>
        <a:bodyPr/>
        <a:lstStyle/>
        <a:p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10.4.1 </a:t>
          </a:r>
          <a:b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Экономический класс</a:t>
          </a:r>
          <a:endParaRPr lang="ru-RU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11DC18FF-6CA7-4597-AFAD-E4425FF7C371}" type="parTrans" cxnId="{3E96758D-857B-4C72-8EE7-BE2743C213C4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9595BBF7-7FCD-43B1-8172-297BD353896C}" type="sibTrans" cxnId="{3E96758D-857B-4C72-8EE7-BE2743C213C4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00E7E6F8-F8C9-4213-97AC-14B4F2486157}">
      <dgm:prSet/>
      <dgm:spPr/>
      <dgm:t>
        <a:bodyPr/>
        <a:lstStyle/>
        <a:p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10.5.1 </a:t>
          </a:r>
          <a:b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МЕДИА класс</a:t>
          </a:r>
          <a:endParaRPr lang="ru-RU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9" action="ppaction://hlinksldjump"/>
          </dgm14:cNvPr>
        </a:ext>
      </dgm:extLst>
    </dgm:pt>
    <dgm:pt modelId="{0633AF11-31AB-41A9-8A9B-35A95E522B44}" type="parTrans" cxnId="{B6D7500E-5148-4357-8FE4-06FF32D16F3A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CD1F36F7-36BD-4F80-ABA3-49B752E55997}" type="sibTrans" cxnId="{B6D7500E-5148-4357-8FE4-06FF32D16F3A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1B7C8677-451F-4279-8AC7-95B10DFBA395}">
      <dgm:prSet/>
      <dgm:spPr/>
      <dgm:t>
        <a:bodyPr/>
        <a:lstStyle/>
        <a:p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10.5.2 </a:t>
          </a:r>
          <a:b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Психолого-педагогический класс</a:t>
          </a:r>
          <a:endParaRPr lang="ru-RU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BB44CB87-BAF8-4BA0-B253-E7E4A51EE15C}" type="parTrans" cxnId="{1BCF1E30-5370-4D2D-9BC4-AC9857B619BA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1C614FE8-B29F-4572-A90B-BDD1407B93D1}" type="sibTrans" cxnId="{1BCF1E30-5370-4D2D-9BC4-AC9857B619BA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D28AE937-5FD2-4F88-9DE9-16D2623E6123}">
      <dgm:prSet/>
      <dgm:spPr/>
      <dgm:t>
        <a:bodyPr/>
        <a:lstStyle/>
        <a:p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10.5.3 </a:t>
          </a:r>
          <a:b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Класс Архитектуры и дизайна</a:t>
          </a:r>
          <a:endParaRPr lang="ru-RU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0" action="ppaction://hlinksldjump"/>
          </dgm14:cNvPr>
        </a:ext>
      </dgm:extLst>
    </dgm:pt>
    <dgm:pt modelId="{C6462B6E-12CE-4D8D-81F9-737C56CF9713}" type="parTrans" cxnId="{71A3806B-DD0B-443A-A6BC-D18A7634A63B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15E9781E-06F3-4A39-9FA1-2B0E24CC4B97}" type="sibTrans" cxnId="{71A3806B-DD0B-443A-A6BC-D18A7634A63B}">
      <dgm:prSet/>
      <dgm:spPr/>
      <dgm:t>
        <a:bodyPr/>
        <a:lstStyle/>
        <a:p>
          <a:endParaRPr lang="ru-RU">
            <a:latin typeface="Liberation Serif" panose="02020603050405020304" pitchFamily="18" charset="0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048875BE-BEF5-4173-9B25-F5CFF427AA88}">
      <dgm:prSet/>
      <dgm:spPr/>
      <dgm:t>
        <a:bodyPr/>
        <a:lstStyle/>
        <a:p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10.3.2 </a:t>
          </a:r>
          <a:b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Юридический класс</a:t>
          </a:r>
          <a:endParaRPr lang="ru-RU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DAF7D47C-C605-463E-B122-3ADB8CBCE85F}" type="parTrans" cxnId="{27C2D176-1359-497A-884B-20CDCB7FFCEE}">
      <dgm:prSet/>
      <dgm:spPr/>
      <dgm:t>
        <a:bodyPr/>
        <a:lstStyle/>
        <a:p>
          <a:endParaRPr lang="ru-RU"/>
        </a:p>
      </dgm:t>
    </dgm:pt>
    <dgm:pt modelId="{0BD9D83F-6A9B-41B3-B032-ED4E81046C9F}" type="sibTrans" cxnId="{27C2D176-1359-497A-884B-20CDCB7FFCEE}">
      <dgm:prSet/>
      <dgm:spPr/>
      <dgm:t>
        <a:bodyPr/>
        <a:lstStyle/>
        <a:p>
          <a:endParaRPr lang="ru-RU"/>
        </a:p>
      </dgm:t>
    </dgm:pt>
    <dgm:pt modelId="{75BB9FB1-9C61-4757-9A91-D3B1FA45E2DE}">
      <dgm:prSet/>
      <dgm:spPr/>
      <dgm:t>
        <a:bodyPr/>
        <a:lstStyle/>
        <a:p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10.2.3 </a:t>
          </a:r>
          <a:b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Сириус класс</a:t>
          </a:r>
          <a:endParaRPr lang="ru-RU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gm:t>
    </dgm:pt>
    <dgm:pt modelId="{3E22778D-157D-4DD1-8A48-96AB5202282A}" type="parTrans" cxnId="{61AB7770-E732-4293-A412-406B144C39A4}">
      <dgm:prSet/>
      <dgm:spPr/>
      <dgm:t>
        <a:bodyPr/>
        <a:lstStyle/>
        <a:p>
          <a:endParaRPr lang="ru-RU"/>
        </a:p>
      </dgm:t>
    </dgm:pt>
    <dgm:pt modelId="{E0493144-03B1-4CAD-B534-F697E9BF0438}" type="sibTrans" cxnId="{61AB7770-E732-4293-A412-406B144C39A4}">
      <dgm:prSet/>
      <dgm:spPr/>
      <dgm:t>
        <a:bodyPr/>
        <a:lstStyle/>
        <a:p>
          <a:endParaRPr lang="ru-RU"/>
        </a:p>
      </dgm:t>
    </dgm:pt>
    <dgm:pt modelId="{9A748237-BBDE-48B3-B8C5-D85C0DFFE4A1}">
      <dgm:prSet custT="1"/>
      <dgm:spPr/>
      <dgm:t>
        <a:bodyPr/>
        <a:lstStyle/>
        <a:p>
          <a:r>
            <a:rPr lang="ru-RU" sz="1300" dirty="0" smtClean="0"/>
            <a:t>10.4.2</a:t>
          </a:r>
        </a:p>
        <a:p>
          <a:r>
            <a:rPr lang="ru-RU" sz="1200" dirty="0" smtClean="0"/>
            <a:t>Класс предпринимательства</a:t>
          </a:r>
          <a:endParaRPr lang="ru-RU" sz="1200" dirty="0"/>
        </a:p>
      </dgm:t>
    </dgm:pt>
    <dgm:pt modelId="{5A8FC95B-6C7E-4C76-83E2-A199C0CE9300}" type="parTrans" cxnId="{07F945EE-CDD3-48E4-B38E-046965DF7F00}">
      <dgm:prSet/>
      <dgm:spPr/>
      <dgm:t>
        <a:bodyPr/>
        <a:lstStyle/>
        <a:p>
          <a:endParaRPr lang="ru-RU"/>
        </a:p>
      </dgm:t>
    </dgm:pt>
    <dgm:pt modelId="{5D035D50-6856-4265-9C34-0AB4E57FE159}" type="sibTrans" cxnId="{07F945EE-CDD3-48E4-B38E-046965DF7F00}">
      <dgm:prSet/>
      <dgm:spPr/>
      <dgm:t>
        <a:bodyPr/>
        <a:lstStyle/>
        <a:p>
          <a:endParaRPr lang="ru-RU"/>
        </a:p>
      </dgm:t>
    </dgm:pt>
    <dgm:pt modelId="{2B805898-BA8A-45D7-9D53-59626C138841}" type="pres">
      <dgm:prSet presAssocID="{6F4C5E48-677D-48EA-BE48-DEC37EF412E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AE94B5-0153-417E-94F9-07B9DFFA1163}" type="pres">
      <dgm:prSet presAssocID="{AB79B21E-7D76-43B0-AF21-26DF505B4A76}" presName="root" presStyleCnt="0"/>
      <dgm:spPr/>
      <dgm:t>
        <a:bodyPr/>
        <a:lstStyle/>
        <a:p>
          <a:endParaRPr lang="ru-RU"/>
        </a:p>
      </dgm:t>
    </dgm:pt>
    <dgm:pt modelId="{35458ED7-38A9-440F-A847-629BC1868B13}" type="pres">
      <dgm:prSet presAssocID="{AB79B21E-7D76-43B0-AF21-26DF505B4A76}" presName="rootComposite" presStyleCnt="0"/>
      <dgm:spPr/>
      <dgm:t>
        <a:bodyPr/>
        <a:lstStyle/>
        <a:p>
          <a:endParaRPr lang="ru-RU"/>
        </a:p>
      </dgm:t>
    </dgm:pt>
    <dgm:pt modelId="{D306FFDB-831D-4688-8C62-6356EB136F10}" type="pres">
      <dgm:prSet presAssocID="{AB79B21E-7D76-43B0-AF21-26DF505B4A76}" presName="rootText" presStyleLbl="node1" presStyleIdx="0" presStyleCnt="5" custScaleX="108568" custLinFactNeighborX="-1377" custLinFactNeighborY="-2754"/>
      <dgm:spPr/>
      <dgm:t>
        <a:bodyPr/>
        <a:lstStyle/>
        <a:p>
          <a:endParaRPr lang="ru-RU"/>
        </a:p>
      </dgm:t>
    </dgm:pt>
    <dgm:pt modelId="{4931AD1C-66DD-4E9D-8178-AA34C08E5C64}" type="pres">
      <dgm:prSet presAssocID="{AB79B21E-7D76-43B0-AF21-26DF505B4A76}" presName="rootConnector" presStyleLbl="node1" presStyleIdx="0" presStyleCnt="5"/>
      <dgm:spPr/>
      <dgm:t>
        <a:bodyPr/>
        <a:lstStyle/>
        <a:p>
          <a:endParaRPr lang="ru-RU"/>
        </a:p>
      </dgm:t>
    </dgm:pt>
    <dgm:pt modelId="{625E944F-3B0D-41C3-978A-8B43AF8835D5}" type="pres">
      <dgm:prSet presAssocID="{AB79B21E-7D76-43B0-AF21-26DF505B4A76}" presName="childShape" presStyleCnt="0"/>
      <dgm:spPr/>
      <dgm:t>
        <a:bodyPr/>
        <a:lstStyle/>
        <a:p>
          <a:endParaRPr lang="ru-RU"/>
        </a:p>
      </dgm:t>
    </dgm:pt>
    <dgm:pt modelId="{93325E8C-AF41-4C3C-A8FF-AC577379DA63}" type="pres">
      <dgm:prSet presAssocID="{AC3DC612-B7AC-4D6D-BAC3-1C03F88F5F76}" presName="Name13" presStyleLbl="parChTrans1D2" presStyleIdx="0" presStyleCnt="16"/>
      <dgm:spPr/>
      <dgm:t>
        <a:bodyPr/>
        <a:lstStyle/>
        <a:p>
          <a:endParaRPr lang="ru-RU"/>
        </a:p>
      </dgm:t>
    </dgm:pt>
    <dgm:pt modelId="{1A156B2D-3458-4793-B09F-7EFB28194DCD}" type="pres">
      <dgm:prSet presAssocID="{D9156A82-8489-4815-96DE-14A392C0DC52}" presName="childText" presStyleLbl="bgAcc1" presStyleIdx="0" presStyleCnt="16" custScaleY="759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A39896-0D1E-4C35-B4D0-1C23A40EBFCE}" type="pres">
      <dgm:prSet presAssocID="{40B839B5-18BB-42A5-B9CA-890DAC2ECF74}" presName="Name13" presStyleLbl="parChTrans1D2" presStyleIdx="1" presStyleCnt="16"/>
      <dgm:spPr/>
      <dgm:t>
        <a:bodyPr/>
        <a:lstStyle/>
        <a:p>
          <a:endParaRPr lang="ru-RU"/>
        </a:p>
      </dgm:t>
    </dgm:pt>
    <dgm:pt modelId="{8ADE5D25-948A-42C8-B116-AE316CA0265B}" type="pres">
      <dgm:prSet presAssocID="{4AA40743-20AE-426E-A464-CD7743E2091A}" presName="childText" presStyleLbl="bgAcc1" presStyleIdx="1" presStyleCnt="16" custScaleY="75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66C319-15C1-45A4-84EA-8744A14FC0C1}" type="pres">
      <dgm:prSet presAssocID="{01EB877B-027E-4256-906A-F8ACF44A3AC2}" presName="Name13" presStyleLbl="parChTrans1D2" presStyleIdx="2" presStyleCnt="16"/>
      <dgm:spPr/>
      <dgm:t>
        <a:bodyPr/>
        <a:lstStyle/>
        <a:p>
          <a:endParaRPr lang="ru-RU"/>
        </a:p>
      </dgm:t>
    </dgm:pt>
    <dgm:pt modelId="{FEE992F2-7AA6-463D-B6B5-94A8B5AE9B3A}" type="pres">
      <dgm:prSet presAssocID="{D3A45595-EF4C-4890-8F63-0FB99F4A9F80}" presName="childText" presStyleLbl="bgAcc1" presStyleIdx="2" presStyleCnt="16" custScaleY="74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D7F2DF-04CC-4605-81A7-6D43056E8F08}" type="pres">
      <dgm:prSet presAssocID="{D54D6647-8200-46A9-B94D-5E688E05BBC5}" presName="Name13" presStyleLbl="parChTrans1D2" presStyleIdx="3" presStyleCnt="16"/>
      <dgm:spPr/>
      <dgm:t>
        <a:bodyPr/>
        <a:lstStyle/>
        <a:p>
          <a:endParaRPr lang="ru-RU"/>
        </a:p>
      </dgm:t>
    </dgm:pt>
    <dgm:pt modelId="{7034AA32-128A-4DDF-BB66-CDEEDD216AD3}" type="pres">
      <dgm:prSet presAssocID="{E070DDA5-FEBB-4C1E-9835-0FA02C14FF9B}" presName="childText" presStyleLbl="bgAcc1" presStyleIdx="3" presStyleCnt="16" custScaleY="74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22F12-B9BA-4C56-94FD-B03E1A8457DE}" type="pres">
      <dgm:prSet presAssocID="{D1AD0083-C9A6-4E7C-AE5C-0DC918EE563C}" presName="root" presStyleCnt="0"/>
      <dgm:spPr/>
      <dgm:t>
        <a:bodyPr/>
        <a:lstStyle/>
        <a:p>
          <a:endParaRPr lang="ru-RU"/>
        </a:p>
      </dgm:t>
    </dgm:pt>
    <dgm:pt modelId="{39768ECE-5F12-4E96-AC41-26B0696A4B1B}" type="pres">
      <dgm:prSet presAssocID="{D1AD0083-C9A6-4E7C-AE5C-0DC918EE563C}" presName="rootComposite" presStyleCnt="0"/>
      <dgm:spPr/>
      <dgm:t>
        <a:bodyPr/>
        <a:lstStyle/>
        <a:p>
          <a:endParaRPr lang="ru-RU"/>
        </a:p>
      </dgm:t>
    </dgm:pt>
    <dgm:pt modelId="{11EC33F2-96CA-4F73-8882-2AE1E30F425A}" type="pres">
      <dgm:prSet presAssocID="{D1AD0083-C9A6-4E7C-AE5C-0DC918EE563C}" presName="rootText" presStyleLbl="node1" presStyleIdx="1" presStyleCnt="5"/>
      <dgm:spPr/>
      <dgm:t>
        <a:bodyPr/>
        <a:lstStyle/>
        <a:p>
          <a:endParaRPr lang="ru-RU"/>
        </a:p>
      </dgm:t>
    </dgm:pt>
    <dgm:pt modelId="{09941B43-ED96-4832-8EDC-B78114B66ED3}" type="pres">
      <dgm:prSet presAssocID="{D1AD0083-C9A6-4E7C-AE5C-0DC918EE563C}" presName="rootConnector" presStyleLbl="node1" presStyleIdx="1" presStyleCnt="5"/>
      <dgm:spPr/>
      <dgm:t>
        <a:bodyPr/>
        <a:lstStyle/>
        <a:p>
          <a:endParaRPr lang="ru-RU"/>
        </a:p>
      </dgm:t>
    </dgm:pt>
    <dgm:pt modelId="{0525F49C-E563-4656-89CD-2C63434F286D}" type="pres">
      <dgm:prSet presAssocID="{D1AD0083-C9A6-4E7C-AE5C-0DC918EE563C}" presName="childShape" presStyleCnt="0"/>
      <dgm:spPr/>
      <dgm:t>
        <a:bodyPr/>
        <a:lstStyle/>
        <a:p>
          <a:endParaRPr lang="ru-RU"/>
        </a:p>
      </dgm:t>
    </dgm:pt>
    <dgm:pt modelId="{F4F7DD86-85A8-4405-9634-E2048DF4547F}" type="pres">
      <dgm:prSet presAssocID="{03594500-FF73-4DCF-8C98-09EA31E0C534}" presName="Name13" presStyleLbl="parChTrans1D2" presStyleIdx="4" presStyleCnt="16"/>
      <dgm:spPr/>
      <dgm:t>
        <a:bodyPr/>
        <a:lstStyle/>
        <a:p>
          <a:endParaRPr lang="ru-RU"/>
        </a:p>
      </dgm:t>
    </dgm:pt>
    <dgm:pt modelId="{D3A51E1D-9710-4461-B1E4-BF29B1D2CD6A}" type="pres">
      <dgm:prSet presAssocID="{FFB50D28-412E-4921-8714-BB83B6BC6176}" presName="childText" presStyleLbl="bgAcc1" presStyleIdx="4" presStyleCnt="16" custScaleY="74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FFAF49-BEAF-4180-B1F9-0232840144A3}" type="pres">
      <dgm:prSet presAssocID="{C11E836B-55EE-41D0-9BBC-39A880B2AC9A}" presName="Name13" presStyleLbl="parChTrans1D2" presStyleIdx="5" presStyleCnt="16"/>
      <dgm:spPr/>
      <dgm:t>
        <a:bodyPr/>
        <a:lstStyle/>
        <a:p>
          <a:endParaRPr lang="ru-RU"/>
        </a:p>
      </dgm:t>
    </dgm:pt>
    <dgm:pt modelId="{CA6BAED1-DDA0-47B2-B6B1-04044CF1DC1F}" type="pres">
      <dgm:prSet presAssocID="{8DC30C76-DC7A-4AD1-A972-A46D0D50993C}" presName="childText" presStyleLbl="bgAcc1" presStyleIdx="5" presStyleCnt="16" custScaleY="74166" custLinFactNeighborX="2264" custLinFactNeighborY="2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E16B7A-846A-4E1D-BC14-C99C3A7A6BE4}" type="pres">
      <dgm:prSet presAssocID="{3E22778D-157D-4DD1-8A48-96AB5202282A}" presName="Name13" presStyleLbl="parChTrans1D2" presStyleIdx="6" presStyleCnt="16"/>
      <dgm:spPr/>
      <dgm:t>
        <a:bodyPr/>
        <a:lstStyle/>
        <a:p>
          <a:endParaRPr lang="ru-RU"/>
        </a:p>
      </dgm:t>
    </dgm:pt>
    <dgm:pt modelId="{09CB843E-BD8F-4AB3-8471-8B2F22DAF40C}" type="pres">
      <dgm:prSet presAssocID="{75BB9FB1-9C61-4757-9A91-D3B1FA45E2DE}" presName="childText" presStyleLbl="bgAcc1" presStyleIdx="6" presStyleCnt="16" custScaleX="101332" custScaleY="768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0AE40B-0622-4DA2-A7FE-5FA71AD7E869}" type="pres">
      <dgm:prSet presAssocID="{66567E5A-CDF3-4B06-8A46-72D139C19E8B}" presName="root" presStyleCnt="0"/>
      <dgm:spPr/>
      <dgm:t>
        <a:bodyPr/>
        <a:lstStyle/>
        <a:p>
          <a:endParaRPr lang="ru-RU"/>
        </a:p>
      </dgm:t>
    </dgm:pt>
    <dgm:pt modelId="{FAEB8174-1D27-4A8A-A842-B3BE4732C899}" type="pres">
      <dgm:prSet presAssocID="{66567E5A-CDF3-4B06-8A46-72D139C19E8B}" presName="rootComposite" presStyleCnt="0"/>
      <dgm:spPr/>
      <dgm:t>
        <a:bodyPr/>
        <a:lstStyle/>
        <a:p>
          <a:endParaRPr lang="ru-RU"/>
        </a:p>
      </dgm:t>
    </dgm:pt>
    <dgm:pt modelId="{4C33557D-649B-4391-8FB7-952F39BBDD1B}" type="pres">
      <dgm:prSet presAssocID="{66567E5A-CDF3-4B06-8A46-72D139C19E8B}" presName="rootText" presStyleLbl="node1" presStyleIdx="2" presStyleCnt="5"/>
      <dgm:spPr/>
      <dgm:t>
        <a:bodyPr/>
        <a:lstStyle/>
        <a:p>
          <a:endParaRPr lang="ru-RU"/>
        </a:p>
      </dgm:t>
    </dgm:pt>
    <dgm:pt modelId="{DFC19F06-3FB6-4484-B9FF-B5FD5B992CDE}" type="pres">
      <dgm:prSet presAssocID="{66567E5A-CDF3-4B06-8A46-72D139C19E8B}" presName="rootConnector" presStyleLbl="node1" presStyleIdx="2" presStyleCnt="5"/>
      <dgm:spPr/>
      <dgm:t>
        <a:bodyPr/>
        <a:lstStyle/>
        <a:p>
          <a:endParaRPr lang="ru-RU"/>
        </a:p>
      </dgm:t>
    </dgm:pt>
    <dgm:pt modelId="{784D57BF-9A9D-40B8-923E-99DD7DAA8B1E}" type="pres">
      <dgm:prSet presAssocID="{66567E5A-CDF3-4B06-8A46-72D139C19E8B}" presName="childShape" presStyleCnt="0"/>
      <dgm:spPr/>
      <dgm:t>
        <a:bodyPr/>
        <a:lstStyle/>
        <a:p>
          <a:endParaRPr lang="ru-RU"/>
        </a:p>
      </dgm:t>
    </dgm:pt>
    <dgm:pt modelId="{C5FC70DA-2FBA-4E9C-8137-249EC50C7F26}" type="pres">
      <dgm:prSet presAssocID="{20A41296-38A3-468A-B2E1-8C0C1DB2F7E3}" presName="Name13" presStyleLbl="parChTrans1D2" presStyleIdx="7" presStyleCnt="16"/>
      <dgm:spPr/>
      <dgm:t>
        <a:bodyPr/>
        <a:lstStyle/>
        <a:p>
          <a:endParaRPr lang="ru-RU"/>
        </a:p>
      </dgm:t>
    </dgm:pt>
    <dgm:pt modelId="{8A3351A2-0CF7-43EA-B23F-FB627E6C4781}" type="pres">
      <dgm:prSet presAssocID="{7BC08850-9AF6-40C6-914C-4B146A6DC992}" presName="childText" presStyleLbl="bgAcc1" presStyleIdx="7" presStyleCnt="16" custScaleY="74166" custLinFactNeighborX="2264" custLinFactNeighborY="2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50E7D8-DAFA-4C67-99F4-0CC61BEA1667}" type="pres">
      <dgm:prSet presAssocID="{DAF7D47C-C605-463E-B122-3ADB8CBCE85F}" presName="Name13" presStyleLbl="parChTrans1D2" presStyleIdx="8" presStyleCnt="16"/>
      <dgm:spPr/>
      <dgm:t>
        <a:bodyPr/>
        <a:lstStyle/>
        <a:p>
          <a:endParaRPr lang="ru-RU"/>
        </a:p>
      </dgm:t>
    </dgm:pt>
    <dgm:pt modelId="{4B3E941D-9071-416F-912E-41CAC1EB91F8}" type="pres">
      <dgm:prSet presAssocID="{048875BE-BEF5-4173-9B25-F5CFF427AA88}" presName="childText" presStyleLbl="bgAcc1" presStyleIdx="8" presStyleCnt="16" custScaleY="723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463D79-BB0F-4484-BC9C-399F5AA05034}" type="pres">
      <dgm:prSet presAssocID="{27BF3098-3872-4338-8CC6-9CAE84199C7C}" presName="Name13" presStyleLbl="parChTrans1D2" presStyleIdx="9" presStyleCnt="16"/>
      <dgm:spPr/>
      <dgm:t>
        <a:bodyPr/>
        <a:lstStyle/>
        <a:p>
          <a:endParaRPr lang="ru-RU"/>
        </a:p>
      </dgm:t>
    </dgm:pt>
    <dgm:pt modelId="{A66C3961-9549-4BCD-997E-C5AC95D318DD}" type="pres">
      <dgm:prSet presAssocID="{6A6007AC-8B57-4036-BA40-1C1B80D0F91C}" presName="childText" presStyleLbl="bgAcc1" presStyleIdx="9" presStyleCnt="16" custScaleY="74166" custLinFactNeighborX="2264" custLinFactNeighborY="2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5AAFBC-1DC3-43C8-95AF-1DFA0A7A3F8D}" type="pres">
      <dgm:prSet presAssocID="{9C40559C-819F-4B2E-B4B7-E1E033E1D5D7}" presName="Name13" presStyleLbl="parChTrans1D2" presStyleIdx="10" presStyleCnt="16"/>
      <dgm:spPr/>
      <dgm:t>
        <a:bodyPr/>
        <a:lstStyle/>
        <a:p>
          <a:endParaRPr lang="ru-RU"/>
        </a:p>
      </dgm:t>
    </dgm:pt>
    <dgm:pt modelId="{F0AD2275-896A-4E17-9E45-596E9C281BA9}" type="pres">
      <dgm:prSet presAssocID="{83E62A62-F7BF-495B-A4F5-3DC37A949CF8}" presName="childText" presStyleLbl="bgAcc1" presStyleIdx="10" presStyleCnt="16" custScaleY="74166" custLinFactNeighborX="2264" custLinFactNeighborY="2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E67AB9-ACCF-4CB6-8200-7D987B6B913D}" type="pres">
      <dgm:prSet presAssocID="{F40808B2-D8E0-4587-A925-74D553BEB113}" presName="root" presStyleCnt="0"/>
      <dgm:spPr/>
      <dgm:t>
        <a:bodyPr/>
        <a:lstStyle/>
        <a:p>
          <a:endParaRPr lang="ru-RU"/>
        </a:p>
      </dgm:t>
    </dgm:pt>
    <dgm:pt modelId="{2E8623D9-5E05-4E3D-99CF-1A999E5983CB}" type="pres">
      <dgm:prSet presAssocID="{F40808B2-D8E0-4587-A925-74D553BEB113}" presName="rootComposite" presStyleCnt="0"/>
      <dgm:spPr/>
      <dgm:t>
        <a:bodyPr/>
        <a:lstStyle/>
        <a:p>
          <a:endParaRPr lang="ru-RU"/>
        </a:p>
      </dgm:t>
    </dgm:pt>
    <dgm:pt modelId="{69F05478-ACEA-4670-A774-BA53CBF0D793}" type="pres">
      <dgm:prSet presAssocID="{F40808B2-D8E0-4587-A925-74D553BEB113}" presName="rootText" presStyleLbl="node1" presStyleIdx="3" presStyleCnt="5"/>
      <dgm:spPr/>
      <dgm:t>
        <a:bodyPr/>
        <a:lstStyle/>
        <a:p>
          <a:endParaRPr lang="ru-RU"/>
        </a:p>
      </dgm:t>
    </dgm:pt>
    <dgm:pt modelId="{7CDFF278-AF30-4CA2-9805-B27032FE5498}" type="pres">
      <dgm:prSet presAssocID="{F40808B2-D8E0-4587-A925-74D553BEB113}" presName="rootConnector" presStyleLbl="node1" presStyleIdx="3" presStyleCnt="5"/>
      <dgm:spPr/>
      <dgm:t>
        <a:bodyPr/>
        <a:lstStyle/>
        <a:p>
          <a:endParaRPr lang="ru-RU"/>
        </a:p>
      </dgm:t>
    </dgm:pt>
    <dgm:pt modelId="{DEBB6B13-2EE9-4ADD-B88B-08EBAB321CD5}" type="pres">
      <dgm:prSet presAssocID="{F40808B2-D8E0-4587-A925-74D553BEB113}" presName="childShape" presStyleCnt="0"/>
      <dgm:spPr/>
      <dgm:t>
        <a:bodyPr/>
        <a:lstStyle/>
        <a:p>
          <a:endParaRPr lang="ru-RU"/>
        </a:p>
      </dgm:t>
    </dgm:pt>
    <dgm:pt modelId="{28F8BC7B-FD6E-4DDE-947F-8D270D9AE367}" type="pres">
      <dgm:prSet presAssocID="{11DC18FF-6CA7-4597-AFAD-E4425FF7C371}" presName="Name13" presStyleLbl="parChTrans1D2" presStyleIdx="11" presStyleCnt="16"/>
      <dgm:spPr/>
      <dgm:t>
        <a:bodyPr/>
        <a:lstStyle/>
        <a:p>
          <a:endParaRPr lang="ru-RU"/>
        </a:p>
      </dgm:t>
    </dgm:pt>
    <dgm:pt modelId="{1C3FDE62-42A4-40B5-8B69-F2971FF2675A}" type="pres">
      <dgm:prSet presAssocID="{1DE2E223-D33E-4143-9D41-DC051EBB8CA0}" presName="childText" presStyleLbl="bgAcc1" presStyleIdx="11" presStyleCnt="16" custScaleY="74166" custLinFactNeighborX="2264" custLinFactNeighborY="2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4C502C-54C7-4EE5-971E-489894D8EEA1}" type="pres">
      <dgm:prSet presAssocID="{5A8FC95B-6C7E-4C76-83E2-A199C0CE9300}" presName="Name13" presStyleLbl="parChTrans1D2" presStyleIdx="12" presStyleCnt="16"/>
      <dgm:spPr/>
    </dgm:pt>
    <dgm:pt modelId="{07A7A0BF-1ADF-4409-97FC-28657DD13437}" type="pres">
      <dgm:prSet presAssocID="{9A748237-BBDE-48B3-B8C5-D85C0DFFE4A1}" presName="childText" presStyleLbl="bgAcc1" presStyleIdx="12" presStyleCnt="16" custScaleX="111295">
        <dgm:presLayoutVars>
          <dgm:bulletEnabled val="1"/>
        </dgm:presLayoutVars>
      </dgm:prSet>
      <dgm:spPr/>
    </dgm:pt>
    <dgm:pt modelId="{DE32230F-C4A2-4C86-B444-31F8F2AE0A35}" type="pres">
      <dgm:prSet presAssocID="{873B0030-2799-47D0-B540-933C5AB95E65}" presName="root" presStyleCnt="0"/>
      <dgm:spPr/>
      <dgm:t>
        <a:bodyPr/>
        <a:lstStyle/>
        <a:p>
          <a:endParaRPr lang="ru-RU"/>
        </a:p>
      </dgm:t>
    </dgm:pt>
    <dgm:pt modelId="{4FAE7696-371F-40EA-B30B-A24ACAB72E66}" type="pres">
      <dgm:prSet presAssocID="{873B0030-2799-47D0-B540-933C5AB95E65}" presName="rootComposite" presStyleCnt="0"/>
      <dgm:spPr/>
      <dgm:t>
        <a:bodyPr/>
        <a:lstStyle/>
        <a:p>
          <a:endParaRPr lang="ru-RU"/>
        </a:p>
      </dgm:t>
    </dgm:pt>
    <dgm:pt modelId="{3C638583-91D3-424C-9E20-CE4663A03CEF}" type="pres">
      <dgm:prSet presAssocID="{873B0030-2799-47D0-B540-933C5AB95E65}" presName="rootText" presStyleLbl="node1" presStyleIdx="4" presStyleCnt="5"/>
      <dgm:spPr/>
      <dgm:t>
        <a:bodyPr/>
        <a:lstStyle/>
        <a:p>
          <a:endParaRPr lang="ru-RU"/>
        </a:p>
      </dgm:t>
    </dgm:pt>
    <dgm:pt modelId="{F07D16E1-B9CF-469B-B5C1-7FA2D1B622C2}" type="pres">
      <dgm:prSet presAssocID="{873B0030-2799-47D0-B540-933C5AB95E65}" presName="rootConnector" presStyleLbl="node1" presStyleIdx="4" presStyleCnt="5"/>
      <dgm:spPr/>
      <dgm:t>
        <a:bodyPr/>
        <a:lstStyle/>
        <a:p>
          <a:endParaRPr lang="ru-RU"/>
        </a:p>
      </dgm:t>
    </dgm:pt>
    <dgm:pt modelId="{841FC051-EE08-4ECD-B91F-9B29D6A137B3}" type="pres">
      <dgm:prSet presAssocID="{873B0030-2799-47D0-B540-933C5AB95E65}" presName="childShape" presStyleCnt="0"/>
      <dgm:spPr/>
      <dgm:t>
        <a:bodyPr/>
        <a:lstStyle/>
        <a:p>
          <a:endParaRPr lang="ru-RU"/>
        </a:p>
      </dgm:t>
    </dgm:pt>
    <dgm:pt modelId="{EC0A5917-34E3-4CEC-9795-A08C92B11CF4}" type="pres">
      <dgm:prSet presAssocID="{0633AF11-31AB-41A9-8A9B-35A95E522B44}" presName="Name13" presStyleLbl="parChTrans1D2" presStyleIdx="13" presStyleCnt="16"/>
      <dgm:spPr/>
      <dgm:t>
        <a:bodyPr/>
        <a:lstStyle/>
        <a:p>
          <a:endParaRPr lang="ru-RU"/>
        </a:p>
      </dgm:t>
    </dgm:pt>
    <dgm:pt modelId="{6368BEC6-B629-4630-AEDF-84F15A6F885D}" type="pres">
      <dgm:prSet presAssocID="{00E7E6F8-F8C9-4213-97AC-14B4F2486157}" presName="childText" presStyleLbl="bgAcc1" presStyleIdx="13" presStyleCnt="16" custScaleY="74166" custLinFactNeighborX="2264" custLinFactNeighborY="2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C082A1-9C5A-41EF-9820-401728396151}" type="pres">
      <dgm:prSet presAssocID="{BB44CB87-BAF8-4BA0-B253-E7E4A51EE15C}" presName="Name13" presStyleLbl="parChTrans1D2" presStyleIdx="14" presStyleCnt="16"/>
      <dgm:spPr/>
      <dgm:t>
        <a:bodyPr/>
        <a:lstStyle/>
        <a:p>
          <a:endParaRPr lang="ru-RU"/>
        </a:p>
      </dgm:t>
    </dgm:pt>
    <dgm:pt modelId="{D914E410-AA55-4C66-B0F5-49B1015763EB}" type="pres">
      <dgm:prSet presAssocID="{1B7C8677-451F-4279-8AC7-95B10DFBA395}" presName="childText" presStyleLbl="bgAcc1" presStyleIdx="14" presStyleCnt="16" custScaleY="74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0B620C-8035-4594-9CA6-8BA288C5BC5E}" type="pres">
      <dgm:prSet presAssocID="{C6462B6E-12CE-4D8D-81F9-737C56CF9713}" presName="Name13" presStyleLbl="parChTrans1D2" presStyleIdx="15" presStyleCnt="16"/>
      <dgm:spPr/>
      <dgm:t>
        <a:bodyPr/>
        <a:lstStyle/>
        <a:p>
          <a:endParaRPr lang="ru-RU"/>
        </a:p>
      </dgm:t>
    </dgm:pt>
    <dgm:pt modelId="{8A21F371-5A80-4926-85F2-043316ED2185}" type="pres">
      <dgm:prSet presAssocID="{D28AE937-5FD2-4F88-9DE9-16D2623E6123}" presName="childText" presStyleLbl="bgAcc1" presStyleIdx="15" presStyleCnt="16" custScaleY="74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76D4E2-2050-4D62-B870-F79F4F46C14F}" type="presOf" srcId="{D3A45595-EF4C-4890-8F63-0FB99F4A9F80}" destId="{FEE992F2-7AA6-463D-B6B5-94A8B5AE9B3A}" srcOrd="0" destOrd="0" presId="urn:microsoft.com/office/officeart/2005/8/layout/hierarchy3"/>
    <dgm:cxn modelId="{71A3806B-DD0B-443A-A6BC-D18A7634A63B}" srcId="{873B0030-2799-47D0-B540-933C5AB95E65}" destId="{D28AE937-5FD2-4F88-9DE9-16D2623E6123}" srcOrd="2" destOrd="0" parTransId="{C6462B6E-12CE-4D8D-81F9-737C56CF9713}" sibTransId="{15E9781E-06F3-4A39-9FA1-2B0E24CC4B97}"/>
    <dgm:cxn modelId="{EB19458A-A32F-471B-8D80-CD58DB70778E}" type="presOf" srcId="{D1AD0083-C9A6-4E7C-AE5C-0DC918EE563C}" destId="{11EC33F2-96CA-4F73-8882-2AE1E30F425A}" srcOrd="0" destOrd="0" presId="urn:microsoft.com/office/officeart/2005/8/layout/hierarchy3"/>
    <dgm:cxn modelId="{C91C9E31-7C82-4F56-97E8-F40A9BF1B994}" type="presOf" srcId="{66567E5A-CDF3-4B06-8A46-72D139C19E8B}" destId="{4C33557D-649B-4391-8FB7-952F39BBDD1B}" srcOrd="0" destOrd="0" presId="urn:microsoft.com/office/officeart/2005/8/layout/hierarchy3"/>
    <dgm:cxn modelId="{CCE2E80E-ABD4-4D40-A0B1-A8C88504C803}" type="presOf" srcId="{E070DDA5-FEBB-4C1E-9835-0FA02C14FF9B}" destId="{7034AA32-128A-4DDF-BB66-CDEEDD216AD3}" srcOrd="0" destOrd="0" presId="urn:microsoft.com/office/officeart/2005/8/layout/hierarchy3"/>
    <dgm:cxn modelId="{5D545BD4-28F2-4B4A-A955-BF1EF4AE3295}" type="presOf" srcId="{83E62A62-F7BF-495B-A4F5-3DC37A949CF8}" destId="{F0AD2275-896A-4E17-9E45-596E9C281BA9}" srcOrd="0" destOrd="0" presId="urn:microsoft.com/office/officeart/2005/8/layout/hierarchy3"/>
    <dgm:cxn modelId="{2973C7B8-6E3F-40FC-B849-EC5CD27EEA90}" type="presOf" srcId="{1DE2E223-D33E-4143-9D41-DC051EBB8CA0}" destId="{1C3FDE62-42A4-40B5-8B69-F2971FF2675A}" srcOrd="0" destOrd="0" presId="urn:microsoft.com/office/officeart/2005/8/layout/hierarchy3"/>
    <dgm:cxn modelId="{780BA081-E9D9-4D7B-A0F5-A3B3C4A4C1AA}" type="presOf" srcId="{8DC30C76-DC7A-4AD1-A972-A46D0D50993C}" destId="{CA6BAED1-DDA0-47B2-B6B1-04044CF1DC1F}" srcOrd="0" destOrd="0" presId="urn:microsoft.com/office/officeart/2005/8/layout/hierarchy3"/>
    <dgm:cxn modelId="{B88803D8-3128-4186-A720-9DE05B61CF9B}" srcId="{D1AD0083-C9A6-4E7C-AE5C-0DC918EE563C}" destId="{8DC30C76-DC7A-4AD1-A972-A46D0D50993C}" srcOrd="1" destOrd="0" parTransId="{C11E836B-55EE-41D0-9BBC-39A880B2AC9A}" sibTransId="{85625E38-6873-4D1B-ABF6-84E3916CC1A4}"/>
    <dgm:cxn modelId="{5C36EF37-21B8-4E10-B566-7CC10D0160FF}" type="presOf" srcId="{40B839B5-18BB-42A5-B9CA-890DAC2ECF74}" destId="{7DA39896-0D1E-4C35-B4D0-1C23A40EBFCE}" srcOrd="0" destOrd="0" presId="urn:microsoft.com/office/officeart/2005/8/layout/hierarchy3"/>
    <dgm:cxn modelId="{3743D316-E7C8-48BB-B164-18210012324D}" type="presOf" srcId="{7BC08850-9AF6-40C6-914C-4B146A6DC992}" destId="{8A3351A2-0CF7-43EA-B23F-FB627E6C4781}" srcOrd="0" destOrd="0" presId="urn:microsoft.com/office/officeart/2005/8/layout/hierarchy3"/>
    <dgm:cxn modelId="{4AD876D6-EB5A-4896-84EC-4FD94AD466AF}" srcId="{6F4C5E48-677D-48EA-BE48-DEC37EF412EC}" destId="{873B0030-2799-47D0-B540-933C5AB95E65}" srcOrd="4" destOrd="0" parTransId="{8F4F7949-49F1-419C-8767-C8EF2D5FEBF4}" sibTransId="{2B81449C-879D-4C02-877B-AE5A0643A0D5}"/>
    <dgm:cxn modelId="{9D2870E5-AEC2-4312-AEC2-324DF83CBFF5}" type="presOf" srcId="{873B0030-2799-47D0-B540-933C5AB95E65}" destId="{3C638583-91D3-424C-9E20-CE4663A03CEF}" srcOrd="0" destOrd="0" presId="urn:microsoft.com/office/officeart/2005/8/layout/hierarchy3"/>
    <dgm:cxn modelId="{438A465C-C9F3-4DA6-9C40-8E6FA3CD88BC}" srcId="{66567E5A-CDF3-4B06-8A46-72D139C19E8B}" destId="{83E62A62-F7BF-495B-A4F5-3DC37A949CF8}" srcOrd="3" destOrd="0" parTransId="{9C40559C-819F-4B2E-B4B7-E1E033E1D5D7}" sibTransId="{7A98B0F7-340F-4EAC-9498-F4C3BED49BB5}"/>
    <dgm:cxn modelId="{F2083027-9EE7-458E-9EFC-57C757D283CB}" srcId="{66567E5A-CDF3-4B06-8A46-72D139C19E8B}" destId="{7BC08850-9AF6-40C6-914C-4B146A6DC992}" srcOrd="0" destOrd="0" parTransId="{20A41296-38A3-468A-B2E1-8C0C1DB2F7E3}" sibTransId="{996C7B10-BA91-4DC4-B343-87D7284C8852}"/>
    <dgm:cxn modelId="{4B0E46AB-82FC-4C49-89E7-5565A9B9FC86}" type="presOf" srcId="{BB44CB87-BAF8-4BA0-B253-E7E4A51EE15C}" destId="{08C082A1-9C5A-41EF-9820-401728396151}" srcOrd="0" destOrd="0" presId="urn:microsoft.com/office/officeart/2005/8/layout/hierarchy3"/>
    <dgm:cxn modelId="{7FDFB7DF-32F2-4DA1-B671-E0116E3A697F}" srcId="{AB79B21E-7D76-43B0-AF21-26DF505B4A76}" destId="{E070DDA5-FEBB-4C1E-9835-0FA02C14FF9B}" srcOrd="3" destOrd="0" parTransId="{D54D6647-8200-46A9-B94D-5E688E05BBC5}" sibTransId="{A2C524D2-3468-4BA6-9B2A-19452B11E9D9}"/>
    <dgm:cxn modelId="{9B7603A9-B5B9-4E25-9CD7-25F989AA372C}" type="presOf" srcId="{0633AF11-31AB-41A9-8A9B-35A95E522B44}" destId="{EC0A5917-34E3-4CEC-9795-A08C92B11CF4}" srcOrd="0" destOrd="0" presId="urn:microsoft.com/office/officeart/2005/8/layout/hierarchy3"/>
    <dgm:cxn modelId="{48091256-9BBC-4D47-875C-E66271E945C8}" type="presOf" srcId="{FFB50D28-412E-4921-8714-BB83B6BC6176}" destId="{D3A51E1D-9710-4461-B1E4-BF29B1D2CD6A}" srcOrd="0" destOrd="0" presId="urn:microsoft.com/office/officeart/2005/8/layout/hierarchy3"/>
    <dgm:cxn modelId="{C7FCE75F-B7F1-41EB-8CE5-F0AC4D7F0D96}" type="presOf" srcId="{11DC18FF-6CA7-4597-AFAD-E4425FF7C371}" destId="{28F8BC7B-FD6E-4DDE-947F-8D270D9AE367}" srcOrd="0" destOrd="0" presId="urn:microsoft.com/office/officeart/2005/8/layout/hierarchy3"/>
    <dgm:cxn modelId="{D86036AC-EA35-40FF-96DF-4C2498251407}" type="presOf" srcId="{048875BE-BEF5-4173-9B25-F5CFF427AA88}" destId="{4B3E941D-9071-416F-912E-41CAC1EB91F8}" srcOrd="0" destOrd="0" presId="urn:microsoft.com/office/officeart/2005/8/layout/hierarchy3"/>
    <dgm:cxn modelId="{951D905E-C912-4288-B118-F237150C83B3}" type="presOf" srcId="{D54D6647-8200-46A9-B94D-5E688E05BBC5}" destId="{AED7F2DF-04CC-4605-81A7-6D43056E8F08}" srcOrd="0" destOrd="0" presId="urn:microsoft.com/office/officeart/2005/8/layout/hierarchy3"/>
    <dgm:cxn modelId="{F455EDA7-EC00-46BF-A616-1016E70657AF}" type="presOf" srcId="{C6462B6E-12CE-4D8D-81F9-737C56CF9713}" destId="{CE0B620C-8035-4594-9CA6-8BA288C5BC5E}" srcOrd="0" destOrd="0" presId="urn:microsoft.com/office/officeart/2005/8/layout/hierarchy3"/>
    <dgm:cxn modelId="{A5362418-87D9-4EA4-8EFD-C511F1A93941}" type="presOf" srcId="{F40808B2-D8E0-4587-A925-74D553BEB113}" destId="{69F05478-ACEA-4670-A774-BA53CBF0D793}" srcOrd="0" destOrd="0" presId="urn:microsoft.com/office/officeart/2005/8/layout/hierarchy3"/>
    <dgm:cxn modelId="{89695CE1-D416-42FE-8CDC-716CF5E6A319}" srcId="{66567E5A-CDF3-4B06-8A46-72D139C19E8B}" destId="{6A6007AC-8B57-4036-BA40-1C1B80D0F91C}" srcOrd="2" destOrd="0" parTransId="{27BF3098-3872-4338-8CC6-9CAE84199C7C}" sibTransId="{34A06036-DE66-4AB4-BD5A-A399080E8EC7}"/>
    <dgm:cxn modelId="{C7F4D36B-12D9-45DA-9E3C-4AA780A0FC3B}" type="presOf" srcId="{66567E5A-CDF3-4B06-8A46-72D139C19E8B}" destId="{DFC19F06-3FB6-4484-B9FF-B5FD5B992CDE}" srcOrd="1" destOrd="0" presId="urn:microsoft.com/office/officeart/2005/8/layout/hierarchy3"/>
    <dgm:cxn modelId="{5B30AFE8-2FE8-48A4-94FE-DAEB1630553A}" type="presOf" srcId="{D9156A82-8489-4815-96DE-14A392C0DC52}" destId="{1A156B2D-3458-4793-B09F-7EFB28194DCD}" srcOrd="0" destOrd="0" presId="urn:microsoft.com/office/officeart/2005/8/layout/hierarchy3"/>
    <dgm:cxn modelId="{5522F9F5-1E15-4F17-80F7-0A2C96130FDF}" type="presOf" srcId="{27BF3098-3872-4338-8CC6-9CAE84199C7C}" destId="{46463D79-BB0F-4484-BC9C-399F5AA05034}" srcOrd="0" destOrd="0" presId="urn:microsoft.com/office/officeart/2005/8/layout/hierarchy3"/>
    <dgm:cxn modelId="{3EFE1528-3756-4742-9609-5E6138A6D08B}" type="presOf" srcId="{20A41296-38A3-468A-B2E1-8C0C1DB2F7E3}" destId="{C5FC70DA-2FBA-4E9C-8137-249EC50C7F26}" srcOrd="0" destOrd="0" presId="urn:microsoft.com/office/officeart/2005/8/layout/hierarchy3"/>
    <dgm:cxn modelId="{1BCF1E30-5370-4D2D-9BC4-AC9857B619BA}" srcId="{873B0030-2799-47D0-B540-933C5AB95E65}" destId="{1B7C8677-451F-4279-8AC7-95B10DFBA395}" srcOrd="1" destOrd="0" parTransId="{BB44CB87-BAF8-4BA0-B253-E7E4A51EE15C}" sibTransId="{1C614FE8-B29F-4572-A90B-BDD1407B93D1}"/>
    <dgm:cxn modelId="{6ED6EF48-1C20-4DA4-A31A-59A4507F111F}" srcId="{6F4C5E48-677D-48EA-BE48-DEC37EF412EC}" destId="{F40808B2-D8E0-4587-A925-74D553BEB113}" srcOrd="3" destOrd="0" parTransId="{CBE98DD7-2703-41A0-B413-73DA2A6CE8CB}" sibTransId="{A5606A67-67ED-4092-83D7-28F4F134D367}"/>
    <dgm:cxn modelId="{3E96758D-857B-4C72-8EE7-BE2743C213C4}" srcId="{F40808B2-D8E0-4587-A925-74D553BEB113}" destId="{1DE2E223-D33E-4143-9D41-DC051EBB8CA0}" srcOrd="0" destOrd="0" parTransId="{11DC18FF-6CA7-4597-AFAD-E4425FF7C371}" sibTransId="{9595BBF7-7FCD-43B1-8172-297BD353896C}"/>
    <dgm:cxn modelId="{E732FCCF-82F2-4AF3-BCAD-E357A80D81CA}" type="presOf" srcId="{5A8FC95B-6C7E-4C76-83E2-A199C0CE9300}" destId="{EF4C502C-54C7-4EE5-971E-489894D8EEA1}" srcOrd="0" destOrd="0" presId="urn:microsoft.com/office/officeart/2005/8/layout/hierarchy3"/>
    <dgm:cxn modelId="{4395BE2B-8094-49E7-B4AF-B825EA67A521}" type="presOf" srcId="{6F4C5E48-677D-48EA-BE48-DEC37EF412EC}" destId="{2B805898-BA8A-45D7-9D53-59626C138841}" srcOrd="0" destOrd="0" presId="urn:microsoft.com/office/officeart/2005/8/layout/hierarchy3"/>
    <dgm:cxn modelId="{8924CB3F-4ED3-4042-AF1C-82C07EA673E8}" type="presOf" srcId="{9A748237-BBDE-48B3-B8C5-D85C0DFFE4A1}" destId="{07A7A0BF-1ADF-4409-97FC-28657DD13437}" srcOrd="0" destOrd="0" presId="urn:microsoft.com/office/officeart/2005/8/layout/hierarchy3"/>
    <dgm:cxn modelId="{400AD661-4190-4005-8DEF-4D1FA4A5B9C4}" srcId="{AB79B21E-7D76-43B0-AF21-26DF505B4A76}" destId="{4AA40743-20AE-426E-A464-CD7743E2091A}" srcOrd="1" destOrd="0" parTransId="{40B839B5-18BB-42A5-B9CA-890DAC2ECF74}" sibTransId="{87A808CE-8141-4ADB-8C0A-DEF159158B01}"/>
    <dgm:cxn modelId="{07F945EE-CDD3-48E4-B38E-046965DF7F00}" srcId="{F40808B2-D8E0-4587-A925-74D553BEB113}" destId="{9A748237-BBDE-48B3-B8C5-D85C0DFFE4A1}" srcOrd="1" destOrd="0" parTransId="{5A8FC95B-6C7E-4C76-83E2-A199C0CE9300}" sibTransId="{5D035D50-6856-4265-9C34-0AB4E57FE159}"/>
    <dgm:cxn modelId="{570E5A7F-EBD5-4592-8495-43A17E680C29}" srcId="{6F4C5E48-677D-48EA-BE48-DEC37EF412EC}" destId="{D1AD0083-C9A6-4E7C-AE5C-0DC918EE563C}" srcOrd="1" destOrd="0" parTransId="{944365A6-D268-48BF-B038-2F30FDA6AADC}" sibTransId="{825D0E8B-D52F-48F7-8AD6-4E96543224C0}"/>
    <dgm:cxn modelId="{D0BA8F46-E584-40D0-A307-E2B9CFFDA767}" srcId="{6F4C5E48-677D-48EA-BE48-DEC37EF412EC}" destId="{66567E5A-CDF3-4B06-8A46-72D139C19E8B}" srcOrd="2" destOrd="0" parTransId="{A8F13FA0-4481-4B29-BED5-07833311007A}" sibTransId="{52586CDC-2796-414A-A221-2650563A21D0}"/>
    <dgm:cxn modelId="{61AB7770-E732-4293-A412-406B144C39A4}" srcId="{D1AD0083-C9A6-4E7C-AE5C-0DC918EE563C}" destId="{75BB9FB1-9C61-4757-9A91-D3B1FA45E2DE}" srcOrd="2" destOrd="0" parTransId="{3E22778D-157D-4DD1-8A48-96AB5202282A}" sibTransId="{E0493144-03B1-4CAD-B534-F697E9BF0438}"/>
    <dgm:cxn modelId="{9228769C-69EF-4B86-A62F-3F58CC267BA6}" type="presOf" srcId="{DAF7D47C-C605-463E-B122-3ADB8CBCE85F}" destId="{1650E7D8-DAFA-4C67-99F4-0CC61BEA1667}" srcOrd="0" destOrd="0" presId="urn:microsoft.com/office/officeart/2005/8/layout/hierarchy3"/>
    <dgm:cxn modelId="{B6D7500E-5148-4357-8FE4-06FF32D16F3A}" srcId="{873B0030-2799-47D0-B540-933C5AB95E65}" destId="{00E7E6F8-F8C9-4213-97AC-14B4F2486157}" srcOrd="0" destOrd="0" parTransId="{0633AF11-31AB-41A9-8A9B-35A95E522B44}" sibTransId="{CD1F36F7-36BD-4F80-ABA3-49B752E55997}"/>
    <dgm:cxn modelId="{1E425469-7A8A-4D45-977A-0887B1A835A1}" type="presOf" srcId="{AC3DC612-B7AC-4D6D-BAC3-1C03F88F5F76}" destId="{93325E8C-AF41-4C3C-A8FF-AC577379DA63}" srcOrd="0" destOrd="0" presId="urn:microsoft.com/office/officeart/2005/8/layout/hierarchy3"/>
    <dgm:cxn modelId="{E90DB39A-8DAC-4CDB-9B38-AA9CF31738E4}" type="presOf" srcId="{C11E836B-55EE-41D0-9BBC-39A880B2AC9A}" destId="{4AFFAF49-BEAF-4180-B1F9-0232840144A3}" srcOrd="0" destOrd="0" presId="urn:microsoft.com/office/officeart/2005/8/layout/hierarchy3"/>
    <dgm:cxn modelId="{8607F0D0-E11A-4421-9B9C-BFF8550BE46C}" srcId="{AB79B21E-7D76-43B0-AF21-26DF505B4A76}" destId="{D9156A82-8489-4815-96DE-14A392C0DC52}" srcOrd="0" destOrd="0" parTransId="{AC3DC612-B7AC-4D6D-BAC3-1C03F88F5F76}" sibTransId="{48BB422F-8AB7-47D9-99A3-DDF9A6C3748F}"/>
    <dgm:cxn modelId="{98194F09-79DB-4AD0-883F-B51D0038888B}" type="presOf" srcId="{00E7E6F8-F8C9-4213-97AC-14B4F2486157}" destId="{6368BEC6-B629-4630-AEDF-84F15A6F885D}" srcOrd="0" destOrd="0" presId="urn:microsoft.com/office/officeart/2005/8/layout/hierarchy3"/>
    <dgm:cxn modelId="{6D871DB2-B04E-4E10-B8C4-0DEF94DB72FE}" type="presOf" srcId="{1B7C8677-451F-4279-8AC7-95B10DFBA395}" destId="{D914E410-AA55-4C66-B0F5-49B1015763EB}" srcOrd="0" destOrd="0" presId="urn:microsoft.com/office/officeart/2005/8/layout/hierarchy3"/>
    <dgm:cxn modelId="{4802AB63-B7ED-439A-B9D5-ABE375F99011}" type="presOf" srcId="{75BB9FB1-9C61-4757-9A91-D3B1FA45E2DE}" destId="{09CB843E-BD8F-4AB3-8471-8B2F22DAF40C}" srcOrd="0" destOrd="0" presId="urn:microsoft.com/office/officeart/2005/8/layout/hierarchy3"/>
    <dgm:cxn modelId="{4562AD1B-7ACD-4321-9316-EACF09377494}" type="presOf" srcId="{D1AD0083-C9A6-4E7C-AE5C-0DC918EE563C}" destId="{09941B43-ED96-4832-8EDC-B78114B66ED3}" srcOrd="1" destOrd="0" presId="urn:microsoft.com/office/officeart/2005/8/layout/hierarchy3"/>
    <dgm:cxn modelId="{777F3602-3309-44E9-B4E4-80A76933D82C}" type="presOf" srcId="{AB79B21E-7D76-43B0-AF21-26DF505B4A76}" destId="{4931AD1C-66DD-4E9D-8178-AA34C08E5C64}" srcOrd="1" destOrd="0" presId="urn:microsoft.com/office/officeart/2005/8/layout/hierarchy3"/>
    <dgm:cxn modelId="{C30F338B-8CFB-4791-BBFC-B1DA57C0336A}" srcId="{D1AD0083-C9A6-4E7C-AE5C-0DC918EE563C}" destId="{FFB50D28-412E-4921-8714-BB83B6BC6176}" srcOrd="0" destOrd="0" parTransId="{03594500-FF73-4DCF-8C98-09EA31E0C534}" sibTransId="{25A53001-0A10-4D1E-874F-3845AB947916}"/>
    <dgm:cxn modelId="{4E214165-6328-4567-8EAE-CF0974ED2CF9}" type="presOf" srcId="{D28AE937-5FD2-4F88-9DE9-16D2623E6123}" destId="{8A21F371-5A80-4926-85F2-043316ED2185}" srcOrd="0" destOrd="0" presId="urn:microsoft.com/office/officeart/2005/8/layout/hierarchy3"/>
    <dgm:cxn modelId="{CA45235D-3C44-401D-9BAD-720E9FBFEDB5}" type="presOf" srcId="{03594500-FF73-4DCF-8C98-09EA31E0C534}" destId="{F4F7DD86-85A8-4405-9634-E2048DF4547F}" srcOrd="0" destOrd="0" presId="urn:microsoft.com/office/officeart/2005/8/layout/hierarchy3"/>
    <dgm:cxn modelId="{1B290651-6D02-4A86-91BF-1861BB5ACA7F}" srcId="{AB79B21E-7D76-43B0-AF21-26DF505B4A76}" destId="{D3A45595-EF4C-4890-8F63-0FB99F4A9F80}" srcOrd="2" destOrd="0" parTransId="{01EB877B-027E-4256-906A-F8ACF44A3AC2}" sibTransId="{7A71517E-328B-42DC-9F8F-343668BD5E12}"/>
    <dgm:cxn modelId="{ED916D4D-E6F9-40A2-9547-917A8C60C8BA}" type="presOf" srcId="{01EB877B-027E-4256-906A-F8ACF44A3AC2}" destId="{3966C319-15C1-45A4-84EA-8744A14FC0C1}" srcOrd="0" destOrd="0" presId="urn:microsoft.com/office/officeart/2005/8/layout/hierarchy3"/>
    <dgm:cxn modelId="{E2566C32-E7F2-4D96-B1CC-CDE1132C8659}" type="presOf" srcId="{AB79B21E-7D76-43B0-AF21-26DF505B4A76}" destId="{D306FFDB-831D-4688-8C62-6356EB136F10}" srcOrd="0" destOrd="0" presId="urn:microsoft.com/office/officeart/2005/8/layout/hierarchy3"/>
    <dgm:cxn modelId="{97E4E0A6-5E29-449F-8B32-85026F691EC5}" type="presOf" srcId="{F40808B2-D8E0-4587-A925-74D553BEB113}" destId="{7CDFF278-AF30-4CA2-9805-B27032FE5498}" srcOrd="1" destOrd="0" presId="urn:microsoft.com/office/officeart/2005/8/layout/hierarchy3"/>
    <dgm:cxn modelId="{FA08F27C-CCBD-4FEE-8503-A04D646F649C}" type="presOf" srcId="{873B0030-2799-47D0-B540-933C5AB95E65}" destId="{F07D16E1-B9CF-469B-B5C1-7FA2D1B622C2}" srcOrd="1" destOrd="0" presId="urn:microsoft.com/office/officeart/2005/8/layout/hierarchy3"/>
    <dgm:cxn modelId="{F5556287-D78C-4D3E-A05D-98A6BBCFA200}" type="presOf" srcId="{3E22778D-157D-4DD1-8A48-96AB5202282A}" destId="{CEE16B7A-846A-4E1D-BC14-C99C3A7A6BE4}" srcOrd="0" destOrd="0" presId="urn:microsoft.com/office/officeart/2005/8/layout/hierarchy3"/>
    <dgm:cxn modelId="{27C2D176-1359-497A-884B-20CDCB7FFCEE}" srcId="{66567E5A-CDF3-4B06-8A46-72D139C19E8B}" destId="{048875BE-BEF5-4173-9B25-F5CFF427AA88}" srcOrd="1" destOrd="0" parTransId="{DAF7D47C-C605-463E-B122-3ADB8CBCE85F}" sibTransId="{0BD9D83F-6A9B-41B3-B032-ED4E81046C9F}"/>
    <dgm:cxn modelId="{38B15AA9-123A-427D-9E5E-EEBA035A40F4}" type="presOf" srcId="{9C40559C-819F-4B2E-B4B7-E1E033E1D5D7}" destId="{5C5AAFBC-1DC3-43C8-95AF-1DFA0A7A3F8D}" srcOrd="0" destOrd="0" presId="urn:microsoft.com/office/officeart/2005/8/layout/hierarchy3"/>
    <dgm:cxn modelId="{CEEB8B66-989B-4722-BED0-9C0C390BF93A}" type="presOf" srcId="{4AA40743-20AE-426E-A464-CD7743E2091A}" destId="{8ADE5D25-948A-42C8-B116-AE316CA0265B}" srcOrd="0" destOrd="0" presId="urn:microsoft.com/office/officeart/2005/8/layout/hierarchy3"/>
    <dgm:cxn modelId="{749D0B8A-8BB8-4A72-B63F-93019B6CEF87}" srcId="{6F4C5E48-677D-48EA-BE48-DEC37EF412EC}" destId="{AB79B21E-7D76-43B0-AF21-26DF505B4A76}" srcOrd="0" destOrd="0" parTransId="{DC7821B8-9003-41A8-A9FF-4C12AAF4B777}" sibTransId="{27BC7022-A6BB-44D4-B229-7D0461E26F36}"/>
    <dgm:cxn modelId="{83BFC9E1-1668-47DC-AC22-EE5CB705C712}" type="presOf" srcId="{6A6007AC-8B57-4036-BA40-1C1B80D0F91C}" destId="{A66C3961-9549-4BCD-997E-C5AC95D318DD}" srcOrd="0" destOrd="0" presId="urn:microsoft.com/office/officeart/2005/8/layout/hierarchy3"/>
    <dgm:cxn modelId="{68D5A9A9-B3E5-488E-A7C0-3727D88B5ECC}" type="presParOf" srcId="{2B805898-BA8A-45D7-9D53-59626C138841}" destId="{0CAE94B5-0153-417E-94F9-07B9DFFA1163}" srcOrd="0" destOrd="0" presId="urn:microsoft.com/office/officeart/2005/8/layout/hierarchy3"/>
    <dgm:cxn modelId="{0EEA4236-4009-472E-A9F8-79D6218D2F6F}" type="presParOf" srcId="{0CAE94B5-0153-417E-94F9-07B9DFFA1163}" destId="{35458ED7-38A9-440F-A847-629BC1868B13}" srcOrd="0" destOrd="0" presId="urn:microsoft.com/office/officeart/2005/8/layout/hierarchy3"/>
    <dgm:cxn modelId="{6BCE3B4A-CFBC-4406-A16A-1AB6C44ABD5F}" type="presParOf" srcId="{35458ED7-38A9-440F-A847-629BC1868B13}" destId="{D306FFDB-831D-4688-8C62-6356EB136F10}" srcOrd="0" destOrd="0" presId="urn:microsoft.com/office/officeart/2005/8/layout/hierarchy3"/>
    <dgm:cxn modelId="{74C2A55B-5978-4B33-B786-7B21F4262BEB}" type="presParOf" srcId="{35458ED7-38A9-440F-A847-629BC1868B13}" destId="{4931AD1C-66DD-4E9D-8178-AA34C08E5C64}" srcOrd="1" destOrd="0" presId="urn:microsoft.com/office/officeart/2005/8/layout/hierarchy3"/>
    <dgm:cxn modelId="{7B7A9420-4B40-4F4B-AAFC-2EC79EA10118}" type="presParOf" srcId="{0CAE94B5-0153-417E-94F9-07B9DFFA1163}" destId="{625E944F-3B0D-41C3-978A-8B43AF8835D5}" srcOrd="1" destOrd="0" presId="urn:microsoft.com/office/officeart/2005/8/layout/hierarchy3"/>
    <dgm:cxn modelId="{6593B054-D415-4846-A10A-8D4C89065AFB}" type="presParOf" srcId="{625E944F-3B0D-41C3-978A-8B43AF8835D5}" destId="{93325E8C-AF41-4C3C-A8FF-AC577379DA63}" srcOrd="0" destOrd="0" presId="urn:microsoft.com/office/officeart/2005/8/layout/hierarchy3"/>
    <dgm:cxn modelId="{FA09A8A1-DC34-428B-B23C-5216BB2816B9}" type="presParOf" srcId="{625E944F-3B0D-41C3-978A-8B43AF8835D5}" destId="{1A156B2D-3458-4793-B09F-7EFB28194DCD}" srcOrd="1" destOrd="0" presId="urn:microsoft.com/office/officeart/2005/8/layout/hierarchy3"/>
    <dgm:cxn modelId="{3F13F610-6DCF-4D29-933B-F262AC0BAB5A}" type="presParOf" srcId="{625E944F-3B0D-41C3-978A-8B43AF8835D5}" destId="{7DA39896-0D1E-4C35-B4D0-1C23A40EBFCE}" srcOrd="2" destOrd="0" presId="urn:microsoft.com/office/officeart/2005/8/layout/hierarchy3"/>
    <dgm:cxn modelId="{E8C5A3AA-EF07-4D26-8878-D76936A3FBD1}" type="presParOf" srcId="{625E944F-3B0D-41C3-978A-8B43AF8835D5}" destId="{8ADE5D25-948A-42C8-B116-AE316CA0265B}" srcOrd="3" destOrd="0" presId="urn:microsoft.com/office/officeart/2005/8/layout/hierarchy3"/>
    <dgm:cxn modelId="{447E16AC-C4F7-4355-AB29-D7598929BB85}" type="presParOf" srcId="{625E944F-3B0D-41C3-978A-8B43AF8835D5}" destId="{3966C319-15C1-45A4-84EA-8744A14FC0C1}" srcOrd="4" destOrd="0" presId="urn:microsoft.com/office/officeart/2005/8/layout/hierarchy3"/>
    <dgm:cxn modelId="{0E827BBA-629A-4615-90DC-3093B9185CCE}" type="presParOf" srcId="{625E944F-3B0D-41C3-978A-8B43AF8835D5}" destId="{FEE992F2-7AA6-463D-B6B5-94A8B5AE9B3A}" srcOrd="5" destOrd="0" presId="urn:microsoft.com/office/officeart/2005/8/layout/hierarchy3"/>
    <dgm:cxn modelId="{CFD95423-F0DD-4018-89F0-B47E5D103F79}" type="presParOf" srcId="{625E944F-3B0D-41C3-978A-8B43AF8835D5}" destId="{AED7F2DF-04CC-4605-81A7-6D43056E8F08}" srcOrd="6" destOrd="0" presId="urn:microsoft.com/office/officeart/2005/8/layout/hierarchy3"/>
    <dgm:cxn modelId="{1A2241FA-DD1B-4754-A825-4562F778EBBE}" type="presParOf" srcId="{625E944F-3B0D-41C3-978A-8B43AF8835D5}" destId="{7034AA32-128A-4DDF-BB66-CDEEDD216AD3}" srcOrd="7" destOrd="0" presId="urn:microsoft.com/office/officeart/2005/8/layout/hierarchy3"/>
    <dgm:cxn modelId="{0364D8CA-E35D-483E-8FED-8DFE98A25FFB}" type="presParOf" srcId="{2B805898-BA8A-45D7-9D53-59626C138841}" destId="{97622F12-B9BA-4C56-94FD-B03E1A8457DE}" srcOrd="1" destOrd="0" presId="urn:microsoft.com/office/officeart/2005/8/layout/hierarchy3"/>
    <dgm:cxn modelId="{9FD0E878-8516-4178-81B7-7BC4F622D41F}" type="presParOf" srcId="{97622F12-B9BA-4C56-94FD-B03E1A8457DE}" destId="{39768ECE-5F12-4E96-AC41-26B0696A4B1B}" srcOrd="0" destOrd="0" presId="urn:microsoft.com/office/officeart/2005/8/layout/hierarchy3"/>
    <dgm:cxn modelId="{4CA74268-14D3-4E04-919B-E8C2D607D7F5}" type="presParOf" srcId="{39768ECE-5F12-4E96-AC41-26B0696A4B1B}" destId="{11EC33F2-96CA-4F73-8882-2AE1E30F425A}" srcOrd="0" destOrd="0" presId="urn:microsoft.com/office/officeart/2005/8/layout/hierarchy3"/>
    <dgm:cxn modelId="{96FA2066-D300-4AA0-9FE9-DC0BCCCE6AE7}" type="presParOf" srcId="{39768ECE-5F12-4E96-AC41-26B0696A4B1B}" destId="{09941B43-ED96-4832-8EDC-B78114B66ED3}" srcOrd="1" destOrd="0" presId="urn:microsoft.com/office/officeart/2005/8/layout/hierarchy3"/>
    <dgm:cxn modelId="{16BF1A22-A8F9-4119-A956-C4FD8F1945C6}" type="presParOf" srcId="{97622F12-B9BA-4C56-94FD-B03E1A8457DE}" destId="{0525F49C-E563-4656-89CD-2C63434F286D}" srcOrd="1" destOrd="0" presId="urn:microsoft.com/office/officeart/2005/8/layout/hierarchy3"/>
    <dgm:cxn modelId="{ADFE101D-4FCE-4E5D-A4BB-9D422549FFFA}" type="presParOf" srcId="{0525F49C-E563-4656-89CD-2C63434F286D}" destId="{F4F7DD86-85A8-4405-9634-E2048DF4547F}" srcOrd="0" destOrd="0" presId="urn:microsoft.com/office/officeart/2005/8/layout/hierarchy3"/>
    <dgm:cxn modelId="{B607C226-9852-4725-A458-FC2ABB86BDF2}" type="presParOf" srcId="{0525F49C-E563-4656-89CD-2C63434F286D}" destId="{D3A51E1D-9710-4461-B1E4-BF29B1D2CD6A}" srcOrd="1" destOrd="0" presId="urn:microsoft.com/office/officeart/2005/8/layout/hierarchy3"/>
    <dgm:cxn modelId="{E4464425-23CB-4173-AB54-777906B62054}" type="presParOf" srcId="{0525F49C-E563-4656-89CD-2C63434F286D}" destId="{4AFFAF49-BEAF-4180-B1F9-0232840144A3}" srcOrd="2" destOrd="0" presId="urn:microsoft.com/office/officeart/2005/8/layout/hierarchy3"/>
    <dgm:cxn modelId="{DFC3FB21-A6B2-4FC3-88AC-EBEDD11515E5}" type="presParOf" srcId="{0525F49C-E563-4656-89CD-2C63434F286D}" destId="{CA6BAED1-DDA0-47B2-B6B1-04044CF1DC1F}" srcOrd="3" destOrd="0" presId="urn:microsoft.com/office/officeart/2005/8/layout/hierarchy3"/>
    <dgm:cxn modelId="{20BD918D-7EFB-4EC4-852C-D86B9A5CC12E}" type="presParOf" srcId="{0525F49C-E563-4656-89CD-2C63434F286D}" destId="{CEE16B7A-846A-4E1D-BC14-C99C3A7A6BE4}" srcOrd="4" destOrd="0" presId="urn:microsoft.com/office/officeart/2005/8/layout/hierarchy3"/>
    <dgm:cxn modelId="{CABE11E2-45CA-4504-82F4-FEA95CA8C2A7}" type="presParOf" srcId="{0525F49C-E563-4656-89CD-2C63434F286D}" destId="{09CB843E-BD8F-4AB3-8471-8B2F22DAF40C}" srcOrd="5" destOrd="0" presId="urn:microsoft.com/office/officeart/2005/8/layout/hierarchy3"/>
    <dgm:cxn modelId="{83653E17-9928-4002-8697-0B42F8312BCA}" type="presParOf" srcId="{2B805898-BA8A-45D7-9D53-59626C138841}" destId="{AA0AE40B-0622-4DA2-A7FE-5FA71AD7E869}" srcOrd="2" destOrd="0" presId="urn:microsoft.com/office/officeart/2005/8/layout/hierarchy3"/>
    <dgm:cxn modelId="{12E9CE09-CD69-43B2-BAEB-7707FBC5A3D1}" type="presParOf" srcId="{AA0AE40B-0622-4DA2-A7FE-5FA71AD7E869}" destId="{FAEB8174-1D27-4A8A-A842-B3BE4732C899}" srcOrd="0" destOrd="0" presId="urn:microsoft.com/office/officeart/2005/8/layout/hierarchy3"/>
    <dgm:cxn modelId="{62C10C1F-257A-4E6C-9F50-FBE925D2EAAC}" type="presParOf" srcId="{FAEB8174-1D27-4A8A-A842-B3BE4732C899}" destId="{4C33557D-649B-4391-8FB7-952F39BBDD1B}" srcOrd="0" destOrd="0" presId="urn:microsoft.com/office/officeart/2005/8/layout/hierarchy3"/>
    <dgm:cxn modelId="{9E322F68-0092-4172-8A86-15F5E8C76620}" type="presParOf" srcId="{FAEB8174-1D27-4A8A-A842-B3BE4732C899}" destId="{DFC19F06-3FB6-4484-B9FF-B5FD5B992CDE}" srcOrd="1" destOrd="0" presId="urn:microsoft.com/office/officeart/2005/8/layout/hierarchy3"/>
    <dgm:cxn modelId="{559A34F2-8CD8-4BD2-9A9A-1F3FE7C3B720}" type="presParOf" srcId="{AA0AE40B-0622-4DA2-A7FE-5FA71AD7E869}" destId="{784D57BF-9A9D-40B8-923E-99DD7DAA8B1E}" srcOrd="1" destOrd="0" presId="urn:microsoft.com/office/officeart/2005/8/layout/hierarchy3"/>
    <dgm:cxn modelId="{3E49F835-4FD6-47DF-AEC5-288F19D44559}" type="presParOf" srcId="{784D57BF-9A9D-40B8-923E-99DD7DAA8B1E}" destId="{C5FC70DA-2FBA-4E9C-8137-249EC50C7F26}" srcOrd="0" destOrd="0" presId="urn:microsoft.com/office/officeart/2005/8/layout/hierarchy3"/>
    <dgm:cxn modelId="{9EC5426B-A76E-45E9-B5E3-C9E79ECDA0B0}" type="presParOf" srcId="{784D57BF-9A9D-40B8-923E-99DD7DAA8B1E}" destId="{8A3351A2-0CF7-43EA-B23F-FB627E6C4781}" srcOrd="1" destOrd="0" presId="urn:microsoft.com/office/officeart/2005/8/layout/hierarchy3"/>
    <dgm:cxn modelId="{F79105EF-7D5B-42B9-8070-057860E51793}" type="presParOf" srcId="{784D57BF-9A9D-40B8-923E-99DD7DAA8B1E}" destId="{1650E7D8-DAFA-4C67-99F4-0CC61BEA1667}" srcOrd="2" destOrd="0" presId="urn:microsoft.com/office/officeart/2005/8/layout/hierarchy3"/>
    <dgm:cxn modelId="{DC273C3B-AD98-45D6-AE19-5D5B5E1862B8}" type="presParOf" srcId="{784D57BF-9A9D-40B8-923E-99DD7DAA8B1E}" destId="{4B3E941D-9071-416F-912E-41CAC1EB91F8}" srcOrd="3" destOrd="0" presId="urn:microsoft.com/office/officeart/2005/8/layout/hierarchy3"/>
    <dgm:cxn modelId="{AE35691C-DA5B-43C8-888C-0B84FA520884}" type="presParOf" srcId="{784D57BF-9A9D-40B8-923E-99DD7DAA8B1E}" destId="{46463D79-BB0F-4484-BC9C-399F5AA05034}" srcOrd="4" destOrd="0" presId="urn:microsoft.com/office/officeart/2005/8/layout/hierarchy3"/>
    <dgm:cxn modelId="{FE1FB6FB-FF95-4008-B56D-1741AC2C64F3}" type="presParOf" srcId="{784D57BF-9A9D-40B8-923E-99DD7DAA8B1E}" destId="{A66C3961-9549-4BCD-997E-C5AC95D318DD}" srcOrd="5" destOrd="0" presId="urn:microsoft.com/office/officeart/2005/8/layout/hierarchy3"/>
    <dgm:cxn modelId="{6BC68BAD-D964-4547-93A5-32561D80AFC5}" type="presParOf" srcId="{784D57BF-9A9D-40B8-923E-99DD7DAA8B1E}" destId="{5C5AAFBC-1DC3-43C8-95AF-1DFA0A7A3F8D}" srcOrd="6" destOrd="0" presId="urn:microsoft.com/office/officeart/2005/8/layout/hierarchy3"/>
    <dgm:cxn modelId="{8AB2B54D-AC56-495F-B924-29E0D8A6D69D}" type="presParOf" srcId="{784D57BF-9A9D-40B8-923E-99DD7DAA8B1E}" destId="{F0AD2275-896A-4E17-9E45-596E9C281BA9}" srcOrd="7" destOrd="0" presId="urn:microsoft.com/office/officeart/2005/8/layout/hierarchy3"/>
    <dgm:cxn modelId="{F23ADF30-804D-4E0C-923F-E3C0E425A906}" type="presParOf" srcId="{2B805898-BA8A-45D7-9D53-59626C138841}" destId="{BBE67AB9-ACCF-4CB6-8200-7D987B6B913D}" srcOrd="3" destOrd="0" presId="urn:microsoft.com/office/officeart/2005/8/layout/hierarchy3"/>
    <dgm:cxn modelId="{F61C9875-923A-4A1A-9311-630159B08886}" type="presParOf" srcId="{BBE67AB9-ACCF-4CB6-8200-7D987B6B913D}" destId="{2E8623D9-5E05-4E3D-99CF-1A999E5983CB}" srcOrd="0" destOrd="0" presId="urn:microsoft.com/office/officeart/2005/8/layout/hierarchy3"/>
    <dgm:cxn modelId="{413F9F7A-E98D-4F60-8F08-5093CA9E00CD}" type="presParOf" srcId="{2E8623D9-5E05-4E3D-99CF-1A999E5983CB}" destId="{69F05478-ACEA-4670-A774-BA53CBF0D793}" srcOrd="0" destOrd="0" presId="urn:microsoft.com/office/officeart/2005/8/layout/hierarchy3"/>
    <dgm:cxn modelId="{A56D0C15-2BED-45B7-8133-611A95639D03}" type="presParOf" srcId="{2E8623D9-5E05-4E3D-99CF-1A999E5983CB}" destId="{7CDFF278-AF30-4CA2-9805-B27032FE5498}" srcOrd="1" destOrd="0" presId="urn:microsoft.com/office/officeart/2005/8/layout/hierarchy3"/>
    <dgm:cxn modelId="{E2FB591D-E855-4550-9F80-9771260F53AD}" type="presParOf" srcId="{BBE67AB9-ACCF-4CB6-8200-7D987B6B913D}" destId="{DEBB6B13-2EE9-4ADD-B88B-08EBAB321CD5}" srcOrd="1" destOrd="0" presId="urn:microsoft.com/office/officeart/2005/8/layout/hierarchy3"/>
    <dgm:cxn modelId="{C4D673E5-1047-4DB7-914B-B7027DDDA5A8}" type="presParOf" srcId="{DEBB6B13-2EE9-4ADD-B88B-08EBAB321CD5}" destId="{28F8BC7B-FD6E-4DDE-947F-8D270D9AE367}" srcOrd="0" destOrd="0" presId="urn:microsoft.com/office/officeart/2005/8/layout/hierarchy3"/>
    <dgm:cxn modelId="{CD114648-B38D-4DD1-8181-A2018A67BB23}" type="presParOf" srcId="{DEBB6B13-2EE9-4ADD-B88B-08EBAB321CD5}" destId="{1C3FDE62-42A4-40B5-8B69-F2971FF2675A}" srcOrd="1" destOrd="0" presId="urn:microsoft.com/office/officeart/2005/8/layout/hierarchy3"/>
    <dgm:cxn modelId="{4CE6FDF9-A1F6-4BB7-8CB9-BEC501612D29}" type="presParOf" srcId="{DEBB6B13-2EE9-4ADD-B88B-08EBAB321CD5}" destId="{EF4C502C-54C7-4EE5-971E-489894D8EEA1}" srcOrd="2" destOrd="0" presId="urn:microsoft.com/office/officeart/2005/8/layout/hierarchy3"/>
    <dgm:cxn modelId="{78B6A12F-1E90-49E6-960E-8D0714D473AF}" type="presParOf" srcId="{DEBB6B13-2EE9-4ADD-B88B-08EBAB321CD5}" destId="{07A7A0BF-1ADF-4409-97FC-28657DD13437}" srcOrd="3" destOrd="0" presId="urn:microsoft.com/office/officeart/2005/8/layout/hierarchy3"/>
    <dgm:cxn modelId="{0D780A7B-5A7C-4B1F-8F37-7E99B55F1A6A}" type="presParOf" srcId="{2B805898-BA8A-45D7-9D53-59626C138841}" destId="{DE32230F-C4A2-4C86-B444-31F8F2AE0A35}" srcOrd="4" destOrd="0" presId="urn:microsoft.com/office/officeart/2005/8/layout/hierarchy3"/>
    <dgm:cxn modelId="{7AA33209-3A18-4E71-AE3F-1DBF44123573}" type="presParOf" srcId="{DE32230F-C4A2-4C86-B444-31F8F2AE0A35}" destId="{4FAE7696-371F-40EA-B30B-A24ACAB72E66}" srcOrd="0" destOrd="0" presId="urn:microsoft.com/office/officeart/2005/8/layout/hierarchy3"/>
    <dgm:cxn modelId="{73C631B3-04FF-4BE4-9907-8B24A88A4C59}" type="presParOf" srcId="{4FAE7696-371F-40EA-B30B-A24ACAB72E66}" destId="{3C638583-91D3-424C-9E20-CE4663A03CEF}" srcOrd="0" destOrd="0" presId="urn:microsoft.com/office/officeart/2005/8/layout/hierarchy3"/>
    <dgm:cxn modelId="{56CC1898-3E9B-4963-B247-80FE06D8C954}" type="presParOf" srcId="{4FAE7696-371F-40EA-B30B-A24ACAB72E66}" destId="{F07D16E1-B9CF-469B-B5C1-7FA2D1B622C2}" srcOrd="1" destOrd="0" presId="urn:microsoft.com/office/officeart/2005/8/layout/hierarchy3"/>
    <dgm:cxn modelId="{CC678B63-D9A4-44DE-AC1E-CBC37C27E78B}" type="presParOf" srcId="{DE32230F-C4A2-4C86-B444-31F8F2AE0A35}" destId="{841FC051-EE08-4ECD-B91F-9B29D6A137B3}" srcOrd="1" destOrd="0" presId="urn:microsoft.com/office/officeart/2005/8/layout/hierarchy3"/>
    <dgm:cxn modelId="{ED03F711-9EF1-4B82-A093-E5BAAEF9AA2D}" type="presParOf" srcId="{841FC051-EE08-4ECD-B91F-9B29D6A137B3}" destId="{EC0A5917-34E3-4CEC-9795-A08C92B11CF4}" srcOrd="0" destOrd="0" presId="urn:microsoft.com/office/officeart/2005/8/layout/hierarchy3"/>
    <dgm:cxn modelId="{54E1CD17-12E3-452A-954D-3C860F402F37}" type="presParOf" srcId="{841FC051-EE08-4ECD-B91F-9B29D6A137B3}" destId="{6368BEC6-B629-4630-AEDF-84F15A6F885D}" srcOrd="1" destOrd="0" presId="urn:microsoft.com/office/officeart/2005/8/layout/hierarchy3"/>
    <dgm:cxn modelId="{496EF5FA-C6BF-4C68-853C-854E19911CBA}" type="presParOf" srcId="{841FC051-EE08-4ECD-B91F-9B29D6A137B3}" destId="{08C082A1-9C5A-41EF-9820-401728396151}" srcOrd="2" destOrd="0" presId="urn:microsoft.com/office/officeart/2005/8/layout/hierarchy3"/>
    <dgm:cxn modelId="{7CF888A6-5C0F-4243-AA86-798BACB7E0EA}" type="presParOf" srcId="{841FC051-EE08-4ECD-B91F-9B29D6A137B3}" destId="{D914E410-AA55-4C66-B0F5-49B1015763EB}" srcOrd="3" destOrd="0" presId="urn:microsoft.com/office/officeart/2005/8/layout/hierarchy3"/>
    <dgm:cxn modelId="{7FE059ED-14D0-407B-BBDC-1816E8F3C043}" type="presParOf" srcId="{841FC051-EE08-4ECD-B91F-9B29D6A137B3}" destId="{CE0B620C-8035-4594-9CA6-8BA288C5BC5E}" srcOrd="4" destOrd="0" presId="urn:microsoft.com/office/officeart/2005/8/layout/hierarchy3"/>
    <dgm:cxn modelId="{E42219DE-43EA-4635-A503-BBB7F47F2C88}" type="presParOf" srcId="{841FC051-EE08-4ECD-B91F-9B29D6A137B3}" destId="{8A21F371-5A80-4926-85F2-043316ED2185}" srcOrd="5" destOrd="0" presId="urn:microsoft.com/office/officeart/2005/8/layout/hierarchy3"/>
  </dgm:cxnLst>
  <dgm:bg>
    <a:solidFill>
      <a:schemeClr val="bg1">
        <a:alpha val="14000"/>
      </a:schemeClr>
    </a:solidFill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06FFDB-831D-4688-8C62-6356EB136F10}">
      <dsp:nvSpPr>
        <dsp:cNvPr id="0" name=""/>
        <dsp:cNvSpPr/>
      </dsp:nvSpPr>
      <dsp:spPr>
        <a:xfrm>
          <a:off x="0" y="416194"/>
          <a:ext cx="2107944" cy="970794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10.1 </a:t>
          </a:r>
          <a:r>
            <a:rPr lang="ru-RU" sz="15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/>
          </a:r>
          <a:br>
            <a:rPr lang="ru-RU" sz="15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sz="15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Технологический профиль</a:t>
          </a:r>
          <a:endParaRPr lang="ru-RU" sz="1500" kern="1200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sp:txBody>
      <dsp:txXfrm>
        <a:off x="28434" y="444628"/>
        <a:ext cx="2051076" cy="913926"/>
      </dsp:txXfrm>
    </dsp:sp>
    <dsp:sp modelId="{93325E8C-AF41-4C3C-A8FF-AC577379DA63}">
      <dsp:nvSpPr>
        <dsp:cNvPr id="0" name=""/>
        <dsp:cNvSpPr/>
      </dsp:nvSpPr>
      <dsp:spPr>
        <a:xfrm>
          <a:off x="210794" y="1386988"/>
          <a:ext cx="211281" cy="6381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8190"/>
              </a:lnTo>
              <a:lnTo>
                <a:pt x="211281" y="6381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156B2D-3458-4793-B09F-7EFB28194DCD}">
      <dsp:nvSpPr>
        <dsp:cNvPr id="0" name=""/>
        <dsp:cNvSpPr/>
      </dsp:nvSpPr>
      <dsp:spPr>
        <a:xfrm>
          <a:off x="422075" y="1656423"/>
          <a:ext cx="1553271" cy="737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10.1.1</a:t>
          </a: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 </a:t>
          </a:r>
          <a:b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ЛУКОЙЛ класс</a:t>
          </a:r>
          <a:endParaRPr lang="ru-RU" sz="1100" kern="1200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sp:txBody>
      <dsp:txXfrm>
        <a:off x="443676" y="1678024"/>
        <a:ext cx="1510069" cy="694310"/>
      </dsp:txXfrm>
    </dsp:sp>
    <dsp:sp modelId="{7DA39896-0D1E-4C35-B4D0-1C23A40EBFCE}">
      <dsp:nvSpPr>
        <dsp:cNvPr id="0" name=""/>
        <dsp:cNvSpPr/>
      </dsp:nvSpPr>
      <dsp:spPr>
        <a:xfrm>
          <a:off x="210794" y="1386988"/>
          <a:ext cx="211281" cy="16178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7853"/>
              </a:lnTo>
              <a:lnTo>
                <a:pt x="211281" y="16178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DE5D25-948A-42C8-B116-AE316CA0265B}">
      <dsp:nvSpPr>
        <dsp:cNvPr id="0" name=""/>
        <dsp:cNvSpPr/>
      </dsp:nvSpPr>
      <dsp:spPr>
        <a:xfrm>
          <a:off x="422075" y="2636634"/>
          <a:ext cx="1553271" cy="736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10.1.2 </a:t>
          </a:r>
          <a:b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НОВАТЭК класс</a:t>
          </a:r>
          <a:endParaRPr lang="ru-RU" sz="1100" kern="1200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sp:txBody>
      <dsp:txXfrm>
        <a:off x="443644" y="2658203"/>
        <a:ext cx="1510133" cy="693277"/>
      </dsp:txXfrm>
    </dsp:sp>
    <dsp:sp modelId="{3966C319-15C1-45A4-84EA-8744A14FC0C1}">
      <dsp:nvSpPr>
        <dsp:cNvPr id="0" name=""/>
        <dsp:cNvSpPr/>
      </dsp:nvSpPr>
      <dsp:spPr>
        <a:xfrm>
          <a:off x="210794" y="1386988"/>
          <a:ext cx="211281" cy="2588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8759"/>
              </a:lnTo>
              <a:lnTo>
                <a:pt x="211281" y="258875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E992F2-7AA6-463D-B6B5-94A8B5AE9B3A}">
      <dsp:nvSpPr>
        <dsp:cNvPr id="0" name=""/>
        <dsp:cNvSpPr/>
      </dsp:nvSpPr>
      <dsp:spPr>
        <a:xfrm>
          <a:off x="422075" y="3615748"/>
          <a:ext cx="1553271" cy="719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10.1.3 </a:t>
          </a:r>
          <a:br>
            <a:rPr lang="ru-RU" sz="1100" kern="120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sz="1100" kern="120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Инженерный </a:t>
          </a:r>
          <a:r>
            <a:rPr lang="ru-RU" sz="1100" u="sng" kern="1200" smtClean="0">
              <a:solidFill>
                <a:schemeClr val="tx1"/>
              </a:solidFill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  <a:hlinkClick xmlns:r="http://schemas.openxmlformats.org/officeDocument/2006/relationships" r:id="" action="ppaction://hlinksldjump"/>
            </a:rPr>
            <a:t>класс</a:t>
          </a:r>
          <a:endParaRPr lang="ru-RU" sz="1100" u="sng" kern="1200" dirty="0">
            <a:solidFill>
              <a:schemeClr val="tx1"/>
            </a:solidFill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sp:txBody>
      <dsp:txXfrm>
        <a:off x="443163" y="3636836"/>
        <a:ext cx="1511095" cy="677823"/>
      </dsp:txXfrm>
    </dsp:sp>
    <dsp:sp modelId="{AED7F2DF-04CC-4605-81A7-6D43056E8F08}">
      <dsp:nvSpPr>
        <dsp:cNvPr id="0" name=""/>
        <dsp:cNvSpPr/>
      </dsp:nvSpPr>
      <dsp:spPr>
        <a:xfrm>
          <a:off x="210794" y="1386988"/>
          <a:ext cx="211281" cy="35514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51457"/>
              </a:lnTo>
              <a:lnTo>
                <a:pt x="211281" y="35514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34AA32-128A-4DDF-BB66-CDEEDD216AD3}">
      <dsp:nvSpPr>
        <dsp:cNvPr id="0" name=""/>
        <dsp:cNvSpPr/>
      </dsp:nvSpPr>
      <dsp:spPr>
        <a:xfrm>
          <a:off x="422075" y="4578446"/>
          <a:ext cx="1553271" cy="719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10.1.4 </a:t>
          </a:r>
          <a:b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en-US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IT</a:t>
          </a: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 класс </a:t>
          </a:r>
          <a:endParaRPr lang="ru-RU" sz="1100" kern="1200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sp:txBody>
      <dsp:txXfrm>
        <a:off x="443163" y="4599534"/>
        <a:ext cx="1511095" cy="677823"/>
      </dsp:txXfrm>
    </dsp:sp>
    <dsp:sp modelId="{11EC33F2-96CA-4F73-8882-2AE1E30F425A}">
      <dsp:nvSpPr>
        <dsp:cNvPr id="0" name=""/>
        <dsp:cNvSpPr/>
      </dsp:nvSpPr>
      <dsp:spPr>
        <a:xfrm>
          <a:off x="2593828" y="442930"/>
          <a:ext cx="1941588" cy="970794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10.2 </a:t>
          </a:r>
          <a:br>
            <a:rPr lang="ru-RU" sz="15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sz="15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Естественно-научный профиль</a:t>
          </a:r>
          <a:endParaRPr lang="ru-RU" sz="1500" kern="1200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sp:txBody>
      <dsp:txXfrm>
        <a:off x="2622262" y="471364"/>
        <a:ext cx="1884720" cy="913926"/>
      </dsp:txXfrm>
    </dsp:sp>
    <dsp:sp modelId="{F4F7DD86-85A8-4405-9634-E2048DF4547F}">
      <dsp:nvSpPr>
        <dsp:cNvPr id="0" name=""/>
        <dsp:cNvSpPr/>
      </dsp:nvSpPr>
      <dsp:spPr>
        <a:xfrm>
          <a:off x="2787986" y="1413724"/>
          <a:ext cx="194158" cy="6026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2698"/>
              </a:lnTo>
              <a:lnTo>
                <a:pt x="194158" y="6026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A51E1D-9710-4461-B1E4-BF29B1D2CD6A}">
      <dsp:nvSpPr>
        <dsp:cNvPr id="0" name=""/>
        <dsp:cNvSpPr/>
      </dsp:nvSpPr>
      <dsp:spPr>
        <a:xfrm>
          <a:off x="2982145" y="1656423"/>
          <a:ext cx="1553271" cy="719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10.2.1 </a:t>
          </a:r>
          <a:b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Медицинский класс</a:t>
          </a:r>
          <a:endParaRPr lang="ru-RU" sz="1100" kern="1200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sp:txBody>
      <dsp:txXfrm>
        <a:off x="3003233" y="1677511"/>
        <a:ext cx="1511095" cy="677823"/>
      </dsp:txXfrm>
    </dsp:sp>
    <dsp:sp modelId="{4AFFAF49-BEAF-4180-B1F9-0232840144A3}">
      <dsp:nvSpPr>
        <dsp:cNvPr id="0" name=""/>
        <dsp:cNvSpPr/>
      </dsp:nvSpPr>
      <dsp:spPr>
        <a:xfrm>
          <a:off x="2787986" y="1413724"/>
          <a:ext cx="229324" cy="15917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1772"/>
              </a:lnTo>
              <a:lnTo>
                <a:pt x="229324" y="15917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6BAED1-DDA0-47B2-B6B1-04044CF1DC1F}">
      <dsp:nvSpPr>
        <dsp:cNvPr id="0" name=""/>
        <dsp:cNvSpPr/>
      </dsp:nvSpPr>
      <dsp:spPr>
        <a:xfrm>
          <a:off x="3017311" y="2645497"/>
          <a:ext cx="1553271" cy="719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10.2.2 </a:t>
          </a:r>
          <a:b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Класс биотехнологий</a:t>
          </a:r>
          <a:endParaRPr lang="ru-RU" sz="1100" kern="1200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sp:txBody>
      <dsp:txXfrm>
        <a:off x="3038399" y="2666585"/>
        <a:ext cx="1511095" cy="677823"/>
      </dsp:txXfrm>
    </dsp:sp>
    <dsp:sp modelId="{CEE16B7A-846A-4E1D-BC14-C99C3A7A6BE4}">
      <dsp:nvSpPr>
        <dsp:cNvPr id="0" name=""/>
        <dsp:cNvSpPr/>
      </dsp:nvSpPr>
      <dsp:spPr>
        <a:xfrm>
          <a:off x="2787986" y="1413724"/>
          <a:ext cx="194158" cy="25409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0991"/>
              </a:lnTo>
              <a:lnTo>
                <a:pt x="194158" y="25409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CB843E-BD8F-4AB3-8471-8B2F22DAF40C}">
      <dsp:nvSpPr>
        <dsp:cNvPr id="0" name=""/>
        <dsp:cNvSpPr/>
      </dsp:nvSpPr>
      <dsp:spPr>
        <a:xfrm>
          <a:off x="2982145" y="3581819"/>
          <a:ext cx="1573960" cy="7457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10.2.3 </a:t>
          </a:r>
          <a:b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Сириус класс</a:t>
          </a:r>
          <a:endParaRPr lang="ru-RU" sz="1100" kern="1200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sp:txBody>
      <dsp:txXfrm>
        <a:off x="3003989" y="3603663"/>
        <a:ext cx="1530272" cy="702105"/>
      </dsp:txXfrm>
    </dsp:sp>
    <dsp:sp modelId="{4C33557D-649B-4391-8FB7-952F39BBDD1B}">
      <dsp:nvSpPr>
        <dsp:cNvPr id="0" name=""/>
        <dsp:cNvSpPr/>
      </dsp:nvSpPr>
      <dsp:spPr>
        <a:xfrm>
          <a:off x="5020814" y="442930"/>
          <a:ext cx="1941588" cy="970794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10.3 </a:t>
          </a:r>
          <a:br>
            <a:rPr lang="ru-RU" sz="15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sz="15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Гуманитарный профиль</a:t>
          </a:r>
          <a:endParaRPr lang="ru-RU" sz="1500" kern="1200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sp:txBody>
      <dsp:txXfrm>
        <a:off x="5049248" y="471364"/>
        <a:ext cx="1884720" cy="913926"/>
      </dsp:txXfrm>
    </dsp:sp>
    <dsp:sp modelId="{C5FC70DA-2FBA-4E9C-8137-249EC50C7F26}">
      <dsp:nvSpPr>
        <dsp:cNvPr id="0" name=""/>
        <dsp:cNvSpPr/>
      </dsp:nvSpPr>
      <dsp:spPr>
        <a:xfrm>
          <a:off x="5214973" y="1413724"/>
          <a:ext cx="229324" cy="6290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9074"/>
              </a:lnTo>
              <a:lnTo>
                <a:pt x="229324" y="6290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3351A2-0CF7-43EA-B23F-FB627E6C4781}">
      <dsp:nvSpPr>
        <dsp:cNvPr id="0" name=""/>
        <dsp:cNvSpPr/>
      </dsp:nvSpPr>
      <dsp:spPr>
        <a:xfrm>
          <a:off x="5444298" y="1682799"/>
          <a:ext cx="1553271" cy="719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10.3.1 </a:t>
          </a:r>
          <a:b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Правовой класс</a:t>
          </a:r>
          <a:endParaRPr lang="ru-RU" sz="1100" kern="1200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sp:txBody>
      <dsp:txXfrm>
        <a:off x="5465386" y="1703887"/>
        <a:ext cx="1511095" cy="677823"/>
      </dsp:txXfrm>
    </dsp:sp>
    <dsp:sp modelId="{1650E7D8-DAFA-4C67-99F4-0CC61BEA1667}">
      <dsp:nvSpPr>
        <dsp:cNvPr id="0" name=""/>
        <dsp:cNvSpPr/>
      </dsp:nvSpPr>
      <dsp:spPr>
        <a:xfrm>
          <a:off x="5214973" y="1413724"/>
          <a:ext cx="194158" cy="15567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6727"/>
              </a:lnTo>
              <a:lnTo>
                <a:pt x="194158" y="15567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3E941D-9071-416F-912E-41CAC1EB91F8}">
      <dsp:nvSpPr>
        <dsp:cNvPr id="0" name=""/>
        <dsp:cNvSpPr/>
      </dsp:nvSpPr>
      <dsp:spPr>
        <a:xfrm>
          <a:off x="5409131" y="2619121"/>
          <a:ext cx="1553271" cy="7026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10.3.2 </a:t>
          </a:r>
          <a:b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Юридический класс</a:t>
          </a:r>
          <a:endParaRPr lang="ru-RU" sz="1100" kern="1200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sp:txBody>
      <dsp:txXfrm>
        <a:off x="5429711" y="2639701"/>
        <a:ext cx="1512111" cy="661501"/>
      </dsp:txXfrm>
    </dsp:sp>
    <dsp:sp modelId="{46463D79-BB0F-4484-BC9C-399F5AA05034}">
      <dsp:nvSpPr>
        <dsp:cNvPr id="0" name=""/>
        <dsp:cNvSpPr/>
      </dsp:nvSpPr>
      <dsp:spPr>
        <a:xfrm>
          <a:off x="5214973" y="1413724"/>
          <a:ext cx="229324" cy="25371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7132"/>
              </a:lnTo>
              <a:lnTo>
                <a:pt x="229324" y="25371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6C3961-9549-4BCD-997E-C5AC95D318DD}">
      <dsp:nvSpPr>
        <dsp:cNvPr id="0" name=""/>
        <dsp:cNvSpPr/>
      </dsp:nvSpPr>
      <dsp:spPr>
        <a:xfrm>
          <a:off x="5444298" y="3590857"/>
          <a:ext cx="1553271" cy="719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10.3.3 Лингвистический класс</a:t>
          </a:r>
          <a:endParaRPr lang="ru-RU" sz="1100" kern="1200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sp:txBody>
      <dsp:txXfrm>
        <a:off x="5465386" y="3611945"/>
        <a:ext cx="1511095" cy="677823"/>
      </dsp:txXfrm>
    </dsp:sp>
    <dsp:sp modelId="{5C5AAFBC-1DC3-43C8-95AF-1DFA0A7A3F8D}">
      <dsp:nvSpPr>
        <dsp:cNvPr id="0" name=""/>
        <dsp:cNvSpPr/>
      </dsp:nvSpPr>
      <dsp:spPr>
        <a:xfrm>
          <a:off x="5214973" y="1413724"/>
          <a:ext cx="229324" cy="34998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9830"/>
              </a:lnTo>
              <a:lnTo>
                <a:pt x="229324" y="349983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AD2275-896A-4E17-9E45-596E9C281BA9}">
      <dsp:nvSpPr>
        <dsp:cNvPr id="0" name=""/>
        <dsp:cNvSpPr/>
      </dsp:nvSpPr>
      <dsp:spPr>
        <a:xfrm>
          <a:off x="5444298" y="4553555"/>
          <a:ext cx="1553271" cy="719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10.3.4 Дипломатический класс</a:t>
          </a:r>
          <a:endParaRPr lang="ru-RU" sz="1100" kern="1200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sp:txBody>
      <dsp:txXfrm>
        <a:off x="5465386" y="4574643"/>
        <a:ext cx="1511095" cy="677823"/>
      </dsp:txXfrm>
    </dsp:sp>
    <dsp:sp modelId="{69F05478-ACEA-4670-A774-BA53CBF0D793}">
      <dsp:nvSpPr>
        <dsp:cNvPr id="0" name=""/>
        <dsp:cNvSpPr/>
      </dsp:nvSpPr>
      <dsp:spPr>
        <a:xfrm>
          <a:off x="7447800" y="442930"/>
          <a:ext cx="1941588" cy="970794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10.4 </a:t>
          </a:r>
          <a:br>
            <a:rPr lang="ru-RU" sz="15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sz="15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Социально-экономический профиль</a:t>
          </a:r>
          <a:endParaRPr lang="ru-RU" sz="1500" kern="1200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sp:txBody>
      <dsp:txXfrm>
        <a:off x="7476234" y="471364"/>
        <a:ext cx="1884720" cy="913926"/>
      </dsp:txXfrm>
    </dsp:sp>
    <dsp:sp modelId="{28F8BC7B-FD6E-4DDE-947F-8D270D9AE367}">
      <dsp:nvSpPr>
        <dsp:cNvPr id="0" name=""/>
        <dsp:cNvSpPr/>
      </dsp:nvSpPr>
      <dsp:spPr>
        <a:xfrm>
          <a:off x="7641959" y="1413724"/>
          <a:ext cx="229324" cy="6290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9074"/>
              </a:lnTo>
              <a:lnTo>
                <a:pt x="229324" y="6290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3FDE62-42A4-40B5-8B69-F2971FF2675A}">
      <dsp:nvSpPr>
        <dsp:cNvPr id="0" name=""/>
        <dsp:cNvSpPr/>
      </dsp:nvSpPr>
      <dsp:spPr>
        <a:xfrm>
          <a:off x="7871284" y="1682799"/>
          <a:ext cx="1553271" cy="719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10.4.1 </a:t>
          </a:r>
          <a:b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Экономический класс</a:t>
          </a:r>
          <a:endParaRPr lang="ru-RU" sz="1100" kern="1200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sp:txBody>
      <dsp:txXfrm>
        <a:off x="7892372" y="1703887"/>
        <a:ext cx="1511095" cy="677823"/>
      </dsp:txXfrm>
    </dsp:sp>
    <dsp:sp modelId="{EF4C502C-54C7-4EE5-971E-489894D8EEA1}">
      <dsp:nvSpPr>
        <dsp:cNvPr id="0" name=""/>
        <dsp:cNvSpPr/>
      </dsp:nvSpPr>
      <dsp:spPr>
        <a:xfrm>
          <a:off x="7641959" y="1413724"/>
          <a:ext cx="194158" cy="16907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0793"/>
              </a:lnTo>
              <a:lnTo>
                <a:pt x="194158" y="16907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A7A0BF-1ADF-4409-97FC-28657DD13437}">
      <dsp:nvSpPr>
        <dsp:cNvPr id="0" name=""/>
        <dsp:cNvSpPr/>
      </dsp:nvSpPr>
      <dsp:spPr>
        <a:xfrm>
          <a:off x="7836118" y="2619121"/>
          <a:ext cx="1728713" cy="9707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10.4.2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Класс предпринимательства</a:t>
          </a:r>
          <a:endParaRPr lang="ru-RU" sz="1200" kern="1200" dirty="0"/>
        </a:p>
      </dsp:txBody>
      <dsp:txXfrm>
        <a:off x="7864552" y="2647555"/>
        <a:ext cx="1671845" cy="913926"/>
      </dsp:txXfrm>
    </dsp:sp>
    <dsp:sp modelId="{3C638583-91D3-424C-9E20-CE4663A03CEF}">
      <dsp:nvSpPr>
        <dsp:cNvPr id="0" name=""/>
        <dsp:cNvSpPr/>
      </dsp:nvSpPr>
      <dsp:spPr>
        <a:xfrm>
          <a:off x="9874786" y="442930"/>
          <a:ext cx="1941588" cy="970794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10.5 </a:t>
          </a:r>
          <a:br>
            <a:rPr lang="ru-RU" sz="15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sz="15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Универсальный профиль</a:t>
          </a:r>
          <a:endParaRPr lang="ru-RU" sz="1500" kern="1200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sp:txBody>
      <dsp:txXfrm>
        <a:off x="9903220" y="471364"/>
        <a:ext cx="1884720" cy="913926"/>
      </dsp:txXfrm>
    </dsp:sp>
    <dsp:sp modelId="{EC0A5917-34E3-4CEC-9795-A08C92B11CF4}">
      <dsp:nvSpPr>
        <dsp:cNvPr id="0" name=""/>
        <dsp:cNvSpPr/>
      </dsp:nvSpPr>
      <dsp:spPr>
        <a:xfrm>
          <a:off x="10068945" y="1413724"/>
          <a:ext cx="194645" cy="6290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9074"/>
              </a:lnTo>
              <a:lnTo>
                <a:pt x="194645" y="6290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8BEC6-B629-4630-AEDF-84F15A6F885D}">
      <dsp:nvSpPr>
        <dsp:cNvPr id="0" name=""/>
        <dsp:cNvSpPr/>
      </dsp:nvSpPr>
      <dsp:spPr>
        <a:xfrm>
          <a:off x="10263590" y="1682799"/>
          <a:ext cx="1553271" cy="719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10.5.1 </a:t>
          </a:r>
          <a:b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МЕДИА класс</a:t>
          </a:r>
          <a:endParaRPr lang="ru-RU" sz="1100" kern="1200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sp:txBody>
      <dsp:txXfrm>
        <a:off x="10284678" y="1703887"/>
        <a:ext cx="1511095" cy="677823"/>
      </dsp:txXfrm>
    </dsp:sp>
    <dsp:sp modelId="{08C082A1-9C5A-41EF-9820-401728396151}">
      <dsp:nvSpPr>
        <dsp:cNvPr id="0" name=""/>
        <dsp:cNvSpPr/>
      </dsp:nvSpPr>
      <dsp:spPr>
        <a:xfrm>
          <a:off x="10068945" y="1413724"/>
          <a:ext cx="194158" cy="15653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5396"/>
              </a:lnTo>
              <a:lnTo>
                <a:pt x="194158" y="15653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14E410-AA55-4C66-B0F5-49B1015763EB}">
      <dsp:nvSpPr>
        <dsp:cNvPr id="0" name=""/>
        <dsp:cNvSpPr/>
      </dsp:nvSpPr>
      <dsp:spPr>
        <a:xfrm>
          <a:off x="10263104" y="2619121"/>
          <a:ext cx="1553271" cy="719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10.5.2 </a:t>
          </a:r>
          <a:b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Психолого-педагогический класс</a:t>
          </a:r>
          <a:endParaRPr lang="ru-RU" sz="1100" kern="1200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sp:txBody>
      <dsp:txXfrm>
        <a:off x="10284192" y="2640209"/>
        <a:ext cx="1511095" cy="677823"/>
      </dsp:txXfrm>
    </dsp:sp>
    <dsp:sp modelId="{CE0B620C-8035-4594-9CA6-8BA288C5BC5E}">
      <dsp:nvSpPr>
        <dsp:cNvPr id="0" name=""/>
        <dsp:cNvSpPr/>
      </dsp:nvSpPr>
      <dsp:spPr>
        <a:xfrm>
          <a:off x="10068945" y="1413724"/>
          <a:ext cx="194158" cy="2528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8094"/>
              </a:lnTo>
              <a:lnTo>
                <a:pt x="194158" y="25280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21F371-5A80-4926-85F2-043316ED2185}">
      <dsp:nvSpPr>
        <dsp:cNvPr id="0" name=""/>
        <dsp:cNvSpPr/>
      </dsp:nvSpPr>
      <dsp:spPr>
        <a:xfrm>
          <a:off x="10263104" y="3581819"/>
          <a:ext cx="1553271" cy="719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10.5.3 </a:t>
          </a:r>
          <a:b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</a:br>
          <a:r>
            <a:rPr lang="ru-RU" sz="1100" kern="1200" dirty="0" smtClean="0"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rPr>
            <a:t>Класс Архитектуры и дизайна</a:t>
          </a:r>
          <a:endParaRPr lang="ru-RU" sz="1100" kern="1200" dirty="0">
            <a:latin typeface="Montserrat Medium" panose="00000600000000000000" pitchFamily="2" charset="-52"/>
            <a:ea typeface="Liberation Serif" panose="02020603050405020304" pitchFamily="18" charset="0"/>
            <a:cs typeface="Liberation Serif" panose="02020603050405020304" pitchFamily="18" charset="0"/>
          </a:endParaRPr>
        </a:p>
      </dsp:txBody>
      <dsp:txXfrm>
        <a:off x="10284192" y="3602907"/>
        <a:ext cx="1511095" cy="677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3737F-291D-41B5-A83F-1C477B1B6D96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1EB7E-6898-4DB8-81FE-1881C72A48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039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1EB7E-6898-4DB8-81FE-1881C72A48A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63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F82289-BCFD-4053-9D06-A9140C63A457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3321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1EB7E-6898-4DB8-81FE-1881C72A48A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816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22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23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99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85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97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06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23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08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0C15-326C-40A1-9877-63760176A1AB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F35BB-490E-4905-BAD4-F9D782DD7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99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0C15-326C-40A1-9877-63760176A1AB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F35BB-490E-4905-BAD4-F9D782DD7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90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0C15-326C-40A1-9877-63760176A1AB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F35BB-490E-4905-BAD4-F9D782DD7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22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объект_2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=""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=""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=""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=""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=""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8" name="Номер слайда 7">
            <a:extLst>
              <a:ext uri="{FF2B5EF4-FFF2-40B4-BE49-F238E27FC236}">
                <a16:creationId xmlns=""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71328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48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0C15-326C-40A1-9877-63760176A1AB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F35BB-490E-4905-BAD4-F9D782DD7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531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0C15-326C-40A1-9877-63760176A1AB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F35BB-490E-4905-BAD4-F9D782DD7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322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0C15-326C-40A1-9877-63760176A1AB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F35BB-490E-4905-BAD4-F9D782DD7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482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0C15-326C-40A1-9877-63760176A1AB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F35BB-490E-4905-BAD4-F9D782DD7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449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0C15-326C-40A1-9877-63760176A1AB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F35BB-490E-4905-BAD4-F9D782DD7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635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0C15-326C-40A1-9877-63760176A1AB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F35BB-490E-4905-BAD4-F9D782DD7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372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0C15-326C-40A1-9877-63760176A1AB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F35BB-490E-4905-BAD4-F9D782DD7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135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30C15-326C-40A1-9877-63760176A1AB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F35BB-490E-4905-BAD4-F9D782DD7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989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30C15-326C-40A1-9877-63760176A1AB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F35BB-490E-4905-BAD4-F9D782DD72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71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10.sv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20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83711" y="344400"/>
            <a:ext cx="11906250" cy="3132226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tx2"/>
                </a:solidFill>
                <a:latin typeface="Montserrat ExtraBold" panose="000009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Муниципальное автономное общеобразовательное учреждение </a:t>
            </a:r>
          </a:p>
          <a:p>
            <a:r>
              <a:rPr lang="ru-RU" sz="8800" b="1" dirty="0" smtClean="0">
                <a:solidFill>
                  <a:schemeClr val="tx2"/>
                </a:solidFill>
                <a:latin typeface="Montserrat ExtraBold" panose="000009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«Лицей»</a:t>
            </a:r>
            <a:endParaRPr lang="ru-RU" sz="8800" b="1" dirty="0">
              <a:solidFill>
                <a:schemeClr val="tx2"/>
              </a:solidFill>
              <a:latin typeface="Montserrat ExtraBold" panose="000009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76429" y="6334140"/>
            <a:ext cx="3493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г</a:t>
            </a:r>
            <a:r>
              <a:rPr lang="ru-RU" b="1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ород Салехард, 2024 год</a:t>
            </a:r>
            <a:endParaRPr lang="ru-RU" sz="1400" dirty="0" smtClean="0">
              <a:solidFill>
                <a:schemeClr val="tx2"/>
              </a:solidFill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400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966" y="4544718"/>
            <a:ext cx="403018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Регистрационный </a:t>
            </a:r>
            <a:r>
              <a:rPr lang="ru-RU" sz="1600" dirty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номер лицензии: </a:t>
            </a:r>
            <a:endParaRPr lang="ru-RU" sz="1600" dirty="0" smtClean="0">
              <a:solidFill>
                <a:schemeClr val="tx2"/>
              </a:solidFill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№ </a:t>
            </a:r>
            <a:r>
              <a:rPr lang="ru-RU" dirty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Л035-01262-89/00661545</a:t>
            </a:r>
          </a:p>
          <a:p>
            <a:r>
              <a:rPr lang="ru-RU" sz="1600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Дата </a:t>
            </a:r>
            <a:r>
              <a:rPr lang="ru-RU" sz="1600" dirty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предоставления лицензии: </a:t>
            </a:r>
            <a:endParaRPr lang="ru-RU" sz="1600" dirty="0" smtClean="0">
              <a:solidFill>
                <a:schemeClr val="tx2"/>
              </a:solidFill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05.07.2023</a:t>
            </a:r>
            <a:endParaRPr lang="ru-RU" dirty="0">
              <a:solidFill>
                <a:schemeClr val="tx2"/>
              </a:solidFill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73386" t="22987" r="12404" b="51700"/>
          <a:stretch/>
        </p:blipFill>
        <p:spPr>
          <a:xfrm>
            <a:off x="1509782" y="5640634"/>
            <a:ext cx="1124553" cy="112682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7625751" y="4544719"/>
            <a:ext cx="433746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Приказ Департамента образования ЯНАО от 21 декабря 2023 года №1074 «О </a:t>
            </a:r>
            <a:r>
              <a:rPr lang="ru-RU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государственной аккредитации </a:t>
            </a:r>
            <a:r>
              <a:rPr lang="ru-RU" sz="1600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образовательной деятельности муниципального автономного общеобразовательного </a:t>
            </a:r>
          </a:p>
          <a:p>
            <a:r>
              <a:rPr lang="ru-RU" sz="1600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учреждения «Лицей»</a:t>
            </a:r>
            <a:endParaRPr lang="ru-RU" sz="1600" dirty="0">
              <a:solidFill>
                <a:schemeClr val="tx2"/>
              </a:solidFill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" t="6339" r="6068" b="5969"/>
          <a:stretch/>
        </p:blipFill>
        <p:spPr>
          <a:xfrm>
            <a:off x="10878300" y="5640634"/>
            <a:ext cx="1123200" cy="112320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23251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304800"/>
            <a:ext cx="12250539" cy="7229475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-304800"/>
            <a:ext cx="4572000" cy="68580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34708" y="779562"/>
            <a:ext cx="4294584" cy="47248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3721"/>
              </a:lnSpc>
            </a:pPr>
            <a:r>
              <a:rPr lang="en-US" sz="2977" b="1" dirty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Учебные достижения</a:t>
            </a:r>
            <a:endParaRPr lang="en-US" sz="2977" b="1" dirty="0">
              <a:solidFill>
                <a:schemeClr val="tx2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5173662" y="1252042"/>
            <a:ext cx="112911" cy="27533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1786"/>
              </a:lnSpc>
            </a:pPr>
            <a:endParaRPr lang="en-US" sz="1786" dirty="0"/>
          </a:p>
        </p:txBody>
      </p:sp>
      <p:sp>
        <p:nvSpPr>
          <p:cNvPr id="15" name="Text 11"/>
          <p:cNvSpPr/>
          <p:nvPr/>
        </p:nvSpPr>
        <p:spPr>
          <a:xfrm>
            <a:off x="5173762" y="3940374"/>
            <a:ext cx="128389" cy="22681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1786"/>
              </a:lnSpc>
            </a:pPr>
            <a:endParaRPr lang="en-US" sz="1786" dirty="0"/>
          </a:p>
        </p:txBody>
      </p:sp>
      <p:sp>
        <p:nvSpPr>
          <p:cNvPr id="17" name="Text 13"/>
          <p:cNvSpPr/>
          <p:nvPr/>
        </p:nvSpPr>
        <p:spPr>
          <a:xfrm>
            <a:off x="4714875" y="1511300"/>
            <a:ext cx="7162800" cy="19177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just"/>
            <a:r>
              <a:rPr lang="en-US" sz="2400" dirty="0" smtClean="0">
                <a:solidFill>
                  <a:srgbClr val="272525"/>
                </a:solidFill>
                <a:latin typeface="Sitka Text" panose="02000505000000020004" pitchFamily="2" charset="0"/>
                <a:ea typeface="Inter" pitchFamily="34" charset="-122"/>
                <a:cs typeface="Inter" pitchFamily="34" charset="-120"/>
              </a:rPr>
              <a:t>	</a:t>
            </a:r>
            <a:r>
              <a:rPr lang="en-US" sz="2400" dirty="0" err="1" smtClean="0">
                <a:solidFill>
                  <a:schemeClr val="tx2"/>
                </a:solidFill>
                <a:latin typeface="Sitka Text" panose="02000505000000020004" pitchFamily="2" charset="0"/>
                <a:ea typeface="Inter" pitchFamily="34" charset="-122"/>
                <a:cs typeface="Inter" pitchFamily="34" charset="-120"/>
              </a:rPr>
              <a:t>Рекомендуемый</a:t>
            </a:r>
            <a:r>
              <a:rPr lang="en-US" sz="2400" dirty="0" smtClean="0">
                <a:solidFill>
                  <a:schemeClr val="tx2"/>
                </a:solidFill>
                <a:latin typeface="Sitka Text" panose="02000505000000020004" pitchFamily="2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Sitka Text" panose="02000505000000020004" pitchFamily="2" charset="0"/>
                <a:ea typeface="Inter" pitchFamily="34" charset="-122"/>
                <a:cs typeface="Inter" pitchFamily="34" charset="-120"/>
              </a:rPr>
              <a:t>минимальный первичный балл по предметам: математика (15-21), обществознание (24-31), география (19-25). Эти показатели демонстрируют достаточное владение учебным материалом и готовность к продолжению обучения.</a:t>
            </a:r>
            <a:endParaRPr lang="en-US" sz="2400" dirty="0">
              <a:solidFill>
                <a:schemeClr val="tx2"/>
              </a:solidFill>
              <a:latin typeface="Sitka Tex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35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hape 0"/>
          <p:cNvSpPr/>
          <p:nvPr/>
        </p:nvSpPr>
        <p:spPr>
          <a:xfrm>
            <a:off x="-457200" y="-810359"/>
            <a:ext cx="12649200" cy="7687409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318000" cy="64770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183783" y="1015505"/>
            <a:ext cx="6396434" cy="316626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6233"/>
              </a:lnSpc>
            </a:pPr>
            <a:endParaRPr lang="en-US" sz="4986" dirty="0"/>
          </a:p>
        </p:txBody>
      </p:sp>
      <p:sp>
        <p:nvSpPr>
          <p:cNvPr id="6" name="Text 2"/>
          <p:cNvSpPr/>
          <p:nvPr/>
        </p:nvSpPr>
        <p:spPr>
          <a:xfrm>
            <a:off x="4953127" y="3657328"/>
            <a:ext cx="6396434" cy="13984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just">
              <a:lnSpc>
                <a:spcPts val="2202"/>
              </a:lnSpc>
            </a:pPr>
            <a:endParaRPr lang="en-US" sz="2000" dirty="0"/>
          </a:p>
        </p:txBody>
      </p:sp>
      <p:sp>
        <p:nvSpPr>
          <p:cNvPr id="10" name="Text 1"/>
          <p:cNvSpPr/>
          <p:nvPr/>
        </p:nvSpPr>
        <p:spPr>
          <a:xfrm>
            <a:off x="4681537" y="258888"/>
            <a:ext cx="7400925" cy="326032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50000"/>
              </a:lnSpc>
            </a:pPr>
            <a:r>
              <a:rPr lang="ru-RU" sz="4000" b="1" dirty="0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Универсальный</a:t>
            </a:r>
            <a:r>
              <a:rPr lang="en-US" sz="4000" b="1" dirty="0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 </a:t>
            </a:r>
            <a:r>
              <a:rPr lang="ru-RU" sz="4000" b="1" dirty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п</a:t>
            </a:r>
            <a:r>
              <a:rPr lang="en-US" sz="4000" b="1" dirty="0" err="1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рофиль</a:t>
            </a:r>
            <a:endParaRPr lang="ru-RU" sz="4000" b="1" dirty="0" smtClean="0">
              <a:solidFill>
                <a:schemeClr val="tx2"/>
              </a:solidFill>
              <a:latin typeface="Petrona" pitchFamily="34" charset="0"/>
              <a:ea typeface="Petrona" pitchFamily="34" charset="-122"/>
              <a:cs typeface="Petrona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solidFill>
                  <a:schemeClr val="tx2"/>
                </a:solidFill>
                <a:latin typeface="Montserrat ExtraBold" panose="000009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Классы: Медиа,</a:t>
            </a:r>
          </a:p>
          <a:p>
            <a:pPr algn="ctr">
              <a:lnSpc>
                <a:spcPct val="150000"/>
              </a:lnSpc>
            </a:pPr>
            <a:r>
              <a:rPr lang="ru-RU" sz="2800" dirty="0" smtClean="0">
                <a:solidFill>
                  <a:schemeClr val="tx2"/>
                </a:solidFill>
                <a:latin typeface="Montserrat ExtraBold" panose="000009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Психолого-педагогический, Архитектура и дизайн</a:t>
            </a:r>
            <a:endParaRPr lang="en-US" sz="2800" dirty="0" smtClean="0">
              <a:solidFill>
                <a:schemeClr val="tx2"/>
              </a:solidFill>
            </a:endParaRPr>
          </a:p>
          <a:p>
            <a:pPr>
              <a:lnSpc>
                <a:spcPts val="5389"/>
              </a:lnSpc>
            </a:pPr>
            <a:endParaRPr lang="ru-RU" sz="4000" dirty="0" smtClean="0">
              <a:solidFill>
                <a:srgbClr val="000000"/>
              </a:solidFill>
              <a:latin typeface="Petrona" pitchFamily="34" charset="0"/>
              <a:ea typeface="Petrona" pitchFamily="34" charset="-122"/>
              <a:cs typeface="Petrona" pitchFamily="34" charset="-120"/>
            </a:endParaRPr>
          </a:p>
          <a:p>
            <a:pPr>
              <a:lnSpc>
                <a:spcPts val="5389"/>
              </a:lnSpc>
            </a:pPr>
            <a:endParaRPr lang="ru-RU" sz="4000" dirty="0" smtClean="0">
              <a:solidFill>
                <a:srgbClr val="000000"/>
              </a:solidFill>
              <a:latin typeface="Petrona" pitchFamily="34" charset="0"/>
              <a:ea typeface="Petrona" pitchFamily="34" charset="-122"/>
              <a:cs typeface="Petrona" pitchFamily="34" charset="-120"/>
            </a:endParaRPr>
          </a:p>
          <a:p>
            <a:pPr>
              <a:lnSpc>
                <a:spcPts val="5389"/>
              </a:lnSpc>
            </a:pPr>
            <a:endParaRPr lang="en-US" sz="4000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4318001" y="3739713"/>
            <a:ext cx="7745412" cy="31373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Профильные предметы:</a:t>
            </a:r>
            <a:r>
              <a:rPr lang="ru-RU" sz="2000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 информатика, обществознание, </a:t>
            </a:r>
            <a:r>
              <a:rPr lang="ru-RU" sz="2000" dirty="0" err="1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литература,биология,история,литература,математика</a:t>
            </a:r>
            <a:endParaRPr lang="ru-RU" sz="2000" dirty="0" smtClean="0">
              <a:solidFill>
                <a:schemeClr val="tx2"/>
              </a:solidFill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b="1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При поступлении:</a:t>
            </a:r>
            <a:r>
              <a:rPr lang="ru-RU" sz="2000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000" u="sng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учитываются результаты ОГЭ по профильным предметам</a:t>
            </a:r>
          </a:p>
          <a:p>
            <a:pPr algn="just"/>
            <a:endParaRPr lang="ru-RU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100" b="1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922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5672" y="-10152"/>
            <a:ext cx="2725442" cy="1842928"/>
          </a:xfrm>
          <a:prstGeom prst="rect">
            <a:avLst/>
          </a:prstGeom>
        </p:spPr>
      </p:pic>
      <p:sp>
        <p:nvSpPr>
          <p:cNvPr id="24" name="Текст 23" descr="блок контента 2">
            <a:extLst>
              <a:ext uri="{FF2B5EF4-FFF2-40B4-BE49-F238E27FC236}">
                <a16:creationId xmlns="" xmlns:a16="http://schemas.microsoft.com/office/drawing/2014/main" id="{C3930A4E-1302-4AC9-86A3-C4E8AF186E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rtlCol="0"/>
          <a:lstStyle/>
          <a:p>
            <a:pPr rtl="0"/>
            <a:r>
              <a:rPr lang="ru-RU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rtl="0"/>
            <a:r>
              <a:rPr lang="ru-RU" dirty="0"/>
              <a:t>Nunc viverra imperdiet enim. Fusce est. Vivamus a tellus.</a:t>
            </a:r>
          </a:p>
          <a:p>
            <a:pPr rtl="0"/>
            <a:r>
              <a:rPr lang="ru-RU" dirty="0"/>
              <a:t>Pellentesque habitant morbi tristique senectus et netus et malesuada fames ac turpis egestas. Proin pharetra nonummy pede. Mauris et orci.</a:t>
            </a:r>
          </a:p>
          <a:p>
            <a:pPr rtl="0"/>
            <a:endParaRPr lang="ru-RU" dirty="0"/>
          </a:p>
        </p:txBody>
      </p:sp>
      <p:pic>
        <p:nvPicPr>
          <p:cNvPr id="36" name="Объект 35" descr="Медаль">
            <a:extLst>
              <a:ext uri="{FF2B5EF4-FFF2-40B4-BE49-F238E27FC236}">
                <a16:creationId xmlns="" xmlns:a16="http://schemas.microsoft.com/office/drawing/2014/main" id="{A960174C-A9DE-472D-BF1C-B13108BD70B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/>
      </p:pic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AB025618-C830-4992-9CD3-D9E49BC79E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2339349" y="-32450"/>
            <a:ext cx="7388298" cy="6858000"/>
            <a:chOff x="1826589" y="0"/>
            <a:chExt cx="7388298" cy="6858000"/>
          </a:xfrm>
        </p:grpSpPr>
        <p:sp>
          <p:nvSpPr>
            <p:cNvPr id="10" name="Параллелограмм 9">
              <a:extLst>
                <a:ext uri="{FF2B5EF4-FFF2-40B4-BE49-F238E27FC236}">
                  <a16:creationId xmlns="" xmlns:a16="http://schemas.microsoft.com/office/drawing/2014/main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9" name="Параллелограмм 8">
              <a:extLst>
                <a:ext uri="{FF2B5EF4-FFF2-40B4-BE49-F238E27FC236}">
                  <a16:creationId xmlns="" xmlns:a16="http://schemas.microsoft.com/office/drawing/2014/main" id="{A134AA32-2418-4A09-9BA8-ED7207AC0D74}"/>
                </a:ext>
              </a:extLst>
            </p:cNvPr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  <p:sp>
          <p:nvSpPr>
            <p:cNvPr id="22" name="Параллелограмм 21">
              <a:extLst>
                <a:ext uri="{FF2B5EF4-FFF2-40B4-BE49-F238E27FC236}">
                  <a16:creationId xmlns="" xmlns:a16="http://schemas.microsoft.com/office/drawing/2014/main" id="{0051AD99-BC4A-487F-BE1C-486FC5B8E9F2}"/>
                </a:ext>
              </a:extLst>
            </p:cNvPr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dirty="0"/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-9192" y="1898532"/>
            <a:ext cx="4026704" cy="1708664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txBody>
          <a:bodyPr vert="horz" anchor="b">
            <a:normAutofit fontScale="82500"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ru-RU" sz="1300" b="1" i="0" u="none" strike="noStrike" kern="1200" cap="none" spc="0" normalizeH="0" baseline="0" noProof="0" dirty="0" smtClean="0">
                <a:ln w="10541" cmpd="sng">
                  <a:solidFill>
                    <a:srgbClr val="D16349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D16349">
                        <a:tint val="40000"/>
                        <a:satMod val="250000"/>
                      </a:srgbClr>
                    </a:gs>
                    <a:gs pos="9000">
                      <a:srgbClr val="D16349">
                        <a:tint val="52000"/>
                        <a:satMod val="300000"/>
                      </a:srgbClr>
                    </a:gs>
                    <a:gs pos="50000">
                      <a:srgbClr val="D16349">
                        <a:shade val="20000"/>
                        <a:satMod val="300000"/>
                      </a:srgbClr>
                    </a:gs>
                    <a:gs pos="79000">
                      <a:srgbClr val="D16349">
                        <a:tint val="52000"/>
                        <a:satMod val="300000"/>
                      </a:srgbClr>
                    </a:gs>
                    <a:gs pos="100000">
                      <a:srgbClr val="D16349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Georgia"/>
              </a:rPr>
              <a:t>Специализированные корпоративные</a:t>
            </a:r>
            <a:br>
              <a:rPr kumimoji="0" lang="ru-RU" sz="1300" b="1" i="0" u="none" strike="noStrike" kern="1200" cap="none" spc="0" normalizeH="0" baseline="0" noProof="0" dirty="0" smtClean="0">
                <a:ln w="10541" cmpd="sng">
                  <a:solidFill>
                    <a:srgbClr val="D16349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D16349">
                        <a:tint val="40000"/>
                        <a:satMod val="250000"/>
                      </a:srgbClr>
                    </a:gs>
                    <a:gs pos="9000">
                      <a:srgbClr val="D16349">
                        <a:tint val="52000"/>
                        <a:satMod val="300000"/>
                      </a:srgbClr>
                    </a:gs>
                    <a:gs pos="50000">
                      <a:srgbClr val="D16349">
                        <a:shade val="20000"/>
                        <a:satMod val="300000"/>
                      </a:srgbClr>
                    </a:gs>
                    <a:gs pos="79000">
                      <a:srgbClr val="D16349">
                        <a:tint val="52000"/>
                        <a:satMod val="300000"/>
                      </a:srgbClr>
                    </a:gs>
                    <a:gs pos="100000">
                      <a:srgbClr val="D16349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Georgia"/>
              </a:rPr>
            </a:br>
            <a:r>
              <a:rPr kumimoji="0" lang="ru-RU" sz="1300" b="1" i="0" u="none" strike="noStrike" kern="1200" cap="none" spc="0" normalizeH="0" baseline="0" noProof="0" dirty="0" smtClean="0">
                <a:ln w="10541" cmpd="sng">
                  <a:solidFill>
                    <a:srgbClr val="D16349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D16349">
                        <a:tint val="40000"/>
                        <a:satMod val="250000"/>
                      </a:srgbClr>
                    </a:gs>
                    <a:gs pos="9000">
                      <a:srgbClr val="D16349">
                        <a:tint val="52000"/>
                        <a:satMod val="300000"/>
                      </a:srgbClr>
                    </a:gs>
                    <a:gs pos="50000">
                      <a:srgbClr val="D16349">
                        <a:shade val="20000"/>
                        <a:satMod val="300000"/>
                      </a:srgbClr>
                    </a:gs>
                    <a:gs pos="79000">
                      <a:srgbClr val="D16349">
                        <a:tint val="52000"/>
                        <a:satMod val="300000"/>
                      </a:srgbClr>
                    </a:gs>
                    <a:gs pos="100000">
                      <a:srgbClr val="D16349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Georgia"/>
              </a:rPr>
              <a:t>классы </a:t>
            </a:r>
            <a:r>
              <a:rPr lang="ru-RU" sz="1300" b="1" dirty="0">
                <a:ln w="10541" cmpd="sng">
                  <a:solidFill>
                    <a:srgbClr val="D16349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D16349">
                        <a:tint val="40000"/>
                        <a:satMod val="250000"/>
                      </a:srgbClr>
                    </a:gs>
                    <a:gs pos="9000">
                      <a:srgbClr val="D16349">
                        <a:tint val="52000"/>
                        <a:satMod val="300000"/>
                      </a:srgbClr>
                    </a:gs>
                    <a:gs pos="50000">
                      <a:srgbClr val="D16349">
                        <a:shade val="20000"/>
                        <a:satMod val="300000"/>
                      </a:srgbClr>
                    </a:gs>
                    <a:gs pos="79000">
                      <a:srgbClr val="D16349">
                        <a:tint val="52000"/>
                        <a:satMod val="300000"/>
                      </a:srgbClr>
                    </a:gs>
                    <a:gs pos="100000">
                      <a:srgbClr val="D16349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Georgia"/>
              </a:rPr>
              <a:t>«ЛУКОЙЛ» </a:t>
            </a:r>
            <a:r>
              <a:rPr lang="ru-RU" sz="1300" b="1" dirty="0" smtClean="0">
                <a:ln w="10541" cmpd="sng">
                  <a:solidFill>
                    <a:srgbClr val="D16349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D16349">
                        <a:tint val="40000"/>
                        <a:satMod val="250000"/>
                      </a:srgbClr>
                    </a:gs>
                    <a:gs pos="9000">
                      <a:srgbClr val="D16349">
                        <a:tint val="52000"/>
                        <a:satMod val="300000"/>
                      </a:srgbClr>
                    </a:gs>
                    <a:gs pos="50000">
                      <a:srgbClr val="D16349">
                        <a:shade val="20000"/>
                        <a:satMod val="300000"/>
                      </a:srgbClr>
                    </a:gs>
                    <a:gs pos="79000">
                      <a:srgbClr val="D16349">
                        <a:tint val="52000"/>
                        <a:satMod val="300000"/>
                      </a:srgbClr>
                    </a:gs>
                    <a:gs pos="100000">
                      <a:srgbClr val="D16349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Georgia"/>
              </a:rPr>
              <a:t>и </a:t>
            </a:r>
            <a:r>
              <a:rPr kumimoji="0" lang="ru-RU" sz="1300" b="1" i="0" u="none" strike="noStrike" kern="1200" cap="none" spc="0" normalizeH="0" baseline="0" noProof="0" dirty="0" smtClean="0">
                <a:ln w="10541" cmpd="sng">
                  <a:solidFill>
                    <a:srgbClr val="D16349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D16349">
                        <a:tint val="40000"/>
                        <a:satMod val="250000"/>
                      </a:srgbClr>
                    </a:gs>
                    <a:gs pos="9000">
                      <a:srgbClr val="D16349">
                        <a:tint val="52000"/>
                        <a:satMod val="300000"/>
                      </a:srgbClr>
                    </a:gs>
                    <a:gs pos="50000">
                      <a:srgbClr val="D16349">
                        <a:shade val="20000"/>
                        <a:satMod val="300000"/>
                      </a:srgbClr>
                    </a:gs>
                    <a:gs pos="79000">
                      <a:srgbClr val="D16349">
                        <a:tint val="52000"/>
                        <a:satMod val="300000"/>
                      </a:srgbClr>
                    </a:gs>
                    <a:gs pos="100000">
                      <a:srgbClr val="D16349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Georgia"/>
              </a:rPr>
              <a:t>«НОВАТЭК»  технологическо</a:t>
            </a:r>
            <a:r>
              <a:rPr kumimoji="0" lang="ru-RU" sz="1300" b="1" i="0" u="none" strike="noStrike" kern="1200" cap="none" spc="0" normalizeH="0" baseline="0" noProof="0" dirty="0" smtClean="0">
                <a:ln w="10541" cmpd="sng">
                  <a:solidFill>
                    <a:srgbClr val="D16349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D16349">
                        <a:tint val="40000"/>
                        <a:satMod val="250000"/>
                      </a:srgbClr>
                    </a:gs>
                    <a:gs pos="9000">
                      <a:srgbClr val="D16349">
                        <a:tint val="52000"/>
                        <a:satMod val="300000"/>
                      </a:srgbClr>
                    </a:gs>
                    <a:gs pos="50000">
                      <a:srgbClr val="D16349">
                        <a:shade val="20000"/>
                        <a:satMod val="300000"/>
                      </a:srgbClr>
                    </a:gs>
                    <a:gs pos="79000">
                      <a:srgbClr val="D16349">
                        <a:tint val="52000"/>
                        <a:satMod val="300000"/>
                      </a:srgbClr>
                    </a:gs>
                    <a:gs pos="100000">
                      <a:srgbClr val="D16349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Georgia"/>
                <a:ea typeface="+mj-ea"/>
                <a:cs typeface="+mj-cs"/>
              </a:rPr>
              <a:t>го профиля  </a:t>
            </a:r>
            <a:endParaRPr kumimoji="0" lang="ru-RU" sz="1200" b="1" i="0" u="none" strike="noStrike" kern="1200" cap="none" spc="0" normalizeH="0" baseline="0" noProof="0" dirty="0" smtClean="0">
              <a:ln w="10541" cmpd="sng">
                <a:solidFill>
                  <a:srgbClr val="D16349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D16349">
                      <a:tint val="40000"/>
                      <a:satMod val="250000"/>
                    </a:srgbClr>
                  </a:gs>
                  <a:gs pos="9000">
                    <a:srgbClr val="D16349">
                      <a:tint val="52000"/>
                      <a:satMod val="300000"/>
                    </a:srgbClr>
                  </a:gs>
                  <a:gs pos="50000">
                    <a:srgbClr val="D16349">
                      <a:shade val="20000"/>
                      <a:satMod val="300000"/>
                    </a:srgbClr>
                  </a:gs>
                  <a:gs pos="79000">
                    <a:srgbClr val="D16349">
                      <a:tint val="52000"/>
                      <a:satMod val="300000"/>
                    </a:srgbClr>
                  </a:gs>
                  <a:gs pos="100000">
                    <a:srgbClr val="D16349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Georgia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i="0" u="none" strike="noStrike" kern="1200" cap="none" spc="3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Medium" panose="00000600000000000000" pitchFamily="2" charset="-52"/>
                <a:ea typeface="Times New Roman"/>
                <a:cs typeface="Times New Roman"/>
              </a:rPr>
              <a:t>Классы , в которых организация обучения и внеурочной деятельности направлена:</a:t>
            </a:r>
            <a:br>
              <a:rPr kumimoji="0" lang="ru-RU" sz="1100" i="0" u="none" strike="noStrike" kern="1200" cap="none" spc="3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Medium" panose="00000600000000000000" pitchFamily="2" charset="-52"/>
                <a:ea typeface="Times New Roman"/>
                <a:cs typeface="Times New Roman"/>
              </a:rPr>
            </a:br>
            <a:r>
              <a:rPr kumimoji="0" lang="ru-RU" sz="1100" i="0" u="none" strike="noStrike" kern="1200" cap="none" spc="3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Medium" panose="00000600000000000000" pitchFamily="2" charset="-52"/>
                <a:ea typeface="Times New Roman"/>
                <a:cs typeface="Times New Roman"/>
              </a:rPr>
              <a:t> - на создание условий получения качественного образования по предметам технологического профиля;</a:t>
            </a:r>
            <a:r>
              <a:rPr kumimoji="0" lang="ru-RU" sz="1100" i="0" u="none" strike="noStrike" kern="1200" cap="none" spc="3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Medium" panose="00000600000000000000" pitchFamily="2" charset="-52"/>
                <a:ea typeface="Times New Roman"/>
                <a:cs typeface="Arial"/>
              </a:rPr>
              <a:t/>
            </a:r>
            <a:br>
              <a:rPr kumimoji="0" lang="ru-RU" sz="1100" i="0" u="none" strike="noStrike" kern="1200" cap="none" spc="3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Medium" panose="00000600000000000000" pitchFamily="2" charset="-52"/>
                <a:ea typeface="Times New Roman"/>
                <a:cs typeface="Arial"/>
              </a:rPr>
            </a:br>
            <a:r>
              <a:rPr kumimoji="0" lang="ru-RU" sz="1100" i="0" u="none" strike="noStrike" kern="1200" cap="none" spc="3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Medium" panose="00000600000000000000" pitchFamily="2" charset="-52"/>
                <a:ea typeface="Times New Roman"/>
                <a:cs typeface="Arial"/>
              </a:rPr>
              <a:t>- подготовку </a:t>
            </a:r>
            <a:r>
              <a:rPr kumimoji="0" lang="ru-RU" sz="1100" i="0" u="sng" strike="noStrike" kern="1200" cap="none" spc="3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Medium" panose="00000600000000000000" pitchFamily="2" charset="-52"/>
                <a:ea typeface="Times New Roman"/>
                <a:cs typeface="Arial"/>
              </a:rPr>
              <a:t>ПЕРСПЕКТИВНОГО КАДРОВОГО РЕЗЕРВА </a:t>
            </a:r>
            <a:r>
              <a:rPr kumimoji="0" lang="ru-RU" sz="1100" i="0" u="none" strike="noStrike" kern="1200" cap="none" spc="3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Medium" panose="00000600000000000000" pitchFamily="2" charset="-52"/>
                <a:ea typeface="Times New Roman"/>
                <a:cs typeface="Arial"/>
              </a:rPr>
              <a:t>для предприятий топливно-энергетического комплекса, занимающихся развитием и реализацией проектов, связанных с освоением Арктического шельфа и нефтедобычей</a:t>
            </a:r>
            <a:r>
              <a:rPr kumimoji="0" lang="ru-RU" sz="1000" i="0" u="none" strike="noStrike" kern="1200" cap="none" spc="3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Medium" panose="00000600000000000000" pitchFamily="2" charset="-52"/>
                <a:ea typeface="Times New Roman"/>
                <a:cs typeface="Arial"/>
              </a:rPr>
              <a:t>. </a:t>
            </a:r>
            <a:endParaRPr kumimoji="0" lang="ru-RU" sz="1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 Medium" panose="00000600000000000000" pitchFamily="2" charset="-5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267" y="-354948"/>
            <a:ext cx="4078664" cy="272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703" y="5644695"/>
            <a:ext cx="909979" cy="1213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/>
          <a:srcRect l="222259" t="172116" r="-173623" b="-172116"/>
          <a:stretch/>
        </p:blipFill>
        <p:spPr>
          <a:xfrm>
            <a:off x="6050280" y="2685223"/>
            <a:ext cx="1722265" cy="14875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371" y="90375"/>
            <a:ext cx="801639" cy="801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/>
          <a:srcRect l="53202"/>
          <a:stretch/>
        </p:blipFill>
        <p:spPr>
          <a:xfrm>
            <a:off x="3218256" y="30053"/>
            <a:ext cx="906071" cy="8589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51461" y="3011388"/>
            <a:ext cx="6889077" cy="8352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29996" y="3163312"/>
            <a:ext cx="6889077" cy="835224"/>
          </a:xfrm>
          <a:prstGeom prst="rect">
            <a:avLst/>
          </a:prstGeom>
        </p:spPr>
      </p:pic>
      <p:sp>
        <p:nvSpPr>
          <p:cNvPr id="26" name="Заголовок 4"/>
          <p:cNvSpPr txBox="1">
            <a:spLocks/>
          </p:cNvSpPr>
          <p:nvPr/>
        </p:nvSpPr>
        <p:spPr>
          <a:xfrm>
            <a:off x="922457" y="199134"/>
            <a:ext cx="11002695" cy="878909"/>
          </a:xfrm>
          <a:prstGeom prst="rect">
            <a:avLst/>
          </a:prstGeom>
        </p:spPr>
        <p:txBody>
          <a:bodyPr vert="horz" wrap="square" lIns="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GB" sz="2400" kern="1200" cap="all" baseline="0">
                <a:solidFill>
                  <a:schemeClr val="tx1"/>
                </a:solidFill>
                <a:latin typeface="Corbel" panose="020B0503020204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rgbClr val="002060"/>
                </a:solidFill>
                <a:latin typeface="Montserrat ExtraBold" panose="00000900000000000000" pitchFamily="2" charset="-52"/>
              </a:rPr>
              <a:t>СПЕЦИАЛИЗИРОВАННЫЕ 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Montserrat ExtraBold" panose="00000900000000000000" pitchFamily="2" charset="-52"/>
              </a:rPr>
              <a:t>классы</a:t>
            </a:r>
            <a:r>
              <a:rPr lang="ru-RU" sz="2800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+mj-lt"/>
              </a:rPr>
            </a:br>
            <a:r>
              <a:rPr lang="ru-RU" sz="2800" dirty="0" smtClean="0">
                <a:solidFill>
                  <a:srgbClr val="002060"/>
                </a:solidFill>
                <a:latin typeface="+mj-lt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+mj-lt"/>
              </a:rPr>
            </a:br>
            <a:endParaRPr lang="ru-RU" sz="28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86619" y="5552875"/>
            <a:ext cx="1551173" cy="116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07814" y="33941"/>
            <a:ext cx="984710" cy="9503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94816" y="5533642"/>
            <a:ext cx="1742620" cy="1343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96485" y="5584871"/>
            <a:ext cx="2042701" cy="124067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2451" y="3585036"/>
            <a:ext cx="4078133" cy="209288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>
            <a:spAutoFit/>
          </a:bodyPr>
          <a:lstStyle/>
          <a:p>
            <a:r>
              <a:rPr lang="ru-RU" sz="1000" dirty="0">
                <a:latin typeface="Montserrat Medium" panose="00000600000000000000" pitchFamily="2" charset="-52"/>
              </a:rPr>
              <a:t>Профильные предметы: математика, физика</a:t>
            </a:r>
          </a:p>
          <a:p>
            <a:r>
              <a:rPr lang="ru-RU" sz="1000" dirty="0">
                <a:latin typeface="Montserrat Medium" panose="00000600000000000000" pitchFamily="2" charset="-52"/>
              </a:rPr>
              <a:t>*Требование компании ПАО Лукойл</a:t>
            </a:r>
          </a:p>
          <a:p>
            <a:r>
              <a:rPr lang="ru-RU" sz="1000" dirty="0" smtClean="0">
                <a:latin typeface="Montserrat Medium" panose="00000600000000000000" pitchFamily="2" charset="-52"/>
              </a:rPr>
              <a:t>Средний </a:t>
            </a:r>
            <a:r>
              <a:rPr lang="ru-RU" sz="1000" dirty="0">
                <a:latin typeface="Montserrat Medium" panose="00000600000000000000" pitchFamily="2" charset="-52"/>
              </a:rPr>
              <a:t>балл </a:t>
            </a:r>
            <a:r>
              <a:rPr lang="ru-RU" sz="1000" dirty="0" smtClean="0">
                <a:latin typeface="Montserrat Medium" panose="00000600000000000000" pitchFamily="2" charset="-52"/>
              </a:rPr>
              <a:t>аттестата</a:t>
            </a:r>
            <a:r>
              <a:rPr lang="ru-RU" sz="1000" dirty="0">
                <a:latin typeface="Montserrat Medium" panose="00000600000000000000" pitchFamily="2" charset="-52"/>
              </a:rPr>
              <a:t>: «4,2» балла, с учетом отметок по профильным предметам: «хорошо», «отлично»*</a:t>
            </a:r>
          </a:p>
          <a:p>
            <a:r>
              <a:rPr lang="ru-RU" sz="1000" dirty="0" smtClean="0">
                <a:latin typeface="Montserrat Medium" panose="00000600000000000000" pitchFamily="2" charset="-52"/>
              </a:rPr>
              <a:t>При </a:t>
            </a:r>
            <a:r>
              <a:rPr lang="ru-RU" sz="1000" dirty="0">
                <a:latin typeface="Montserrat Medium" panose="00000600000000000000" pitchFamily="2" charset="-52"/>
              </a:rPr>
              <a:t>поступлении: мотивационное эссе. </a:t>
            </a:r>
            <a:r>
              <a:rPr lang="ru-RU" sz="1000" dirty="0" smtClean="0">
                <a:latin typeface="Montserrat Medium" panose="00000600000000000000" pitchFamily="2" charset="-52"/>
              </a:rPr>
              <a:t>Собеседование</a:t>
            </a:r>
          </a:p>
          <a:p>
            <a:r>
              <a:rPr lang="ru-RU" sz="1000" dirty="0">
                <a:latin typeface="Montserrat Medium" panose="00000600000000000000" pitchFamily="2" charset="-52"/>
              </a:rPr>
              <a:t>*Требование компании ПАО Новатэк</a:t>
            </a:r>
          </a:p>
          <a:p>
            <a:r>
              <a:rPr lang="ru-RU" sz="1000" dirty="0">
                <a:latin typeface="Montserrat Medium" panose="00000600000000000000" pitchFamily="2" charset="-52"/>
              </a:rPr>
              <a:t>Средний балл аттестата: «4,2» балла, с учетом отметок по профильным предметам: «хорошо», «отлично»*</a:t>
            </a:r>
          </a:p>
          <a:p>
            <a:r>
              <a:rPr lang="ru-RU" sz="1000" dirty="0">
                <a:latin typeface="Montserrat Medium" panose="00000600000000000000" pitchFamily="2" charset="-52"/>
              </a:rPr>
              <a:t>При поступлении: мотивационное эссе. </a:t>
            </a:r>
            <a:r>
              <a:rPr lang="ru-RU" sz="1000" dirty="0" smtClean="0">
                <a:latin typeface="Montserrat Medium" panose="00000600000000000000" pitchFamily="2" charset="-52"/>
              </a:rPr>
              <a:t>Собеседование</a:t>
            </a:r>
          </a:p>
          <a:p>
            <a:r>
              <a:rPr lang="ru-RU" sz="1000" dirty="0" smtClean="0">
                <a:latin typeface="Montserrat Medium" panose="00000600000000000000" pitchFamily="2" charset="-52"/>
              </a:rPr>
              <a:t>Срок</a:t>
            </a:r>
            <a:r>
              <a:rPr lang="ru-RU" sz="1000" dirty="0">
                <a:latin typeface="Montserrat Medium" panose="00000600000000000000" pitchFamily="2" charset="-52"/>
              </a:rPr>
              <a:t>: до 25 мая </a:t>
            </a:r>
            <a:r>
              <a:rPr lang="ru-RU" sz="1000" dirty="0" smtClean="0">
                <a:latin typeface="Montserrat Medium" panose="00000600000000000000" pitchFamily="2" charset="-52"/>
              </a:rPr>
              <a:t>2025 </a:t>
            </a:r>
            <a:r>
              <a:rPr lang="ru-RU" sz="1000" dirty="0">
                <a:latin typeface="Montserrat Medium" panose="00000600000000000000" pitchFamily="2" charset="-52"/>
              </a:rPr>
              <a:t>года на электронную почту licey@edu.shd.ru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377201" y="3580924"/>
            <a:ext cx="3814799" cy="1785104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>
            <a:spAutoFit/>
          </a:bodyPr>
          <a:lstStyle/>
          <a:p>
            <a:r>
              <a:rPr lang="ru-RU" sz="1100" dirty="0">
                <a:latin typeface="Montserrat Medium" panose="00000600000000000000" pitchFamily="2" charset="-52"/>
              </a:rPr>
              <a:t>Профиль: гуманитарный </a:t>
            </a:r>
          </a:p>
          <a:p>
            <a:r>
              <a:rPr lang="ru-RU" sz="1100" dirty="0">
                <a:latin typeface="Montserrat Medium" panose="00000600000000000000" pitchFamily="2" charset="-52"/>
              </a:rPr>
              <a:t>Профильные предметы: история, английский язык. Второй иностранный язык – китайский</a:t>
            </a:r>
          </a:p>
          <a:p>
            <a:r>
              <a:rPr lang="ru-RU" sz="1100" dirty="0">
                <a:latin typeface="Montserrat Medium" panose="00000600000000000000" pitchFamily="2" charset="-52"/>
              </a:rPr>
              <a:t>Средний балл аттестата: «4,2» балла, с учетом отметок по профильным предметам: «хорошо», «отлично»</a:t>
            </a:r>
          </a:p>
          <a:p>
            <a:r>
              <a:rPr lang="ru-RU" sz="1100" dirty="0">
                <a:latin typeface="Montserrat Medium" panose="00000600000000000000" pitchFamily="2" charset="-52"/>
              </a:rPr>
              <a:t>При поступлении: мотивационное эссе, собеседование на английском языке </a:t>
            </a:r>
          </a:p>
          <a:p>
            <a:r>
              <a:rPr lang="ru-RU" sz="1100" dirty="0">
                <a:latin typeface="Montserrat Medium" panose="00000600000000000000" pitchFamily="2" charset="-52"/>
              </a:rPr>
              <a:t>Срок: до 25 мая </a:t>
            </a:r>
            <a:r>
              <a:rPr lang="ru-RU" sz="1100" dirty="0" smtClean="0">
                <a:latin typeface="Montserrat Medium" panose="00000600000000000000" pitchFamily="2" charset="-52"/>
              </a:rPr>
              <a:t>2025 </a:t>
            </a:r>
            <a:r>
              <a:rPr lang="ru-RU" sz="1100" dirty="0">
                <a:latin typeface="Montserrat Medium" panose="00000600000000000000" pitchFamily="2" charset="-52"/>
              </a:rPr>
              <a:t>года на электронную почту licey@edu.shd.ru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378087" y="3635335"/>
            <a:ext cx="363098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Montserrat Medium" panose="00000600000000000000" pitchFamily="2" charset="-52"/>
              </a:rPr>
              <a:t>Профиль: технологический </a:t>
            </a:r>
          </a:p>
          <a:p>
            <a:r>
              <a:rPr lang="ru-RU" sz="1050" dirty="0">
                <a:latin typeface="Montserrat Medium" panose="00000600000000000000" pitchFamily="2" charset="-52"/>
              </a:rPr>
              <a:t>Профильные предметы: </a:t>
            </a:r>
            <a:endParaRPr lang="ru-RU" sz="1050" dirty="0" smtClean="0">
              <a:latin typeface="Montserrat Medium" panose="00000600000000000000" pitchFamily="2" charset="-52"/>
            </a:endParaRPr>
          </a:p>
          <a:p>
            <a:r>
              <a:rPr lang="ru-RU" sz="1050" dirty="0" smtClean="0">
                <a:latin typeface="Montserrat Medium" panose="00000600000000000000" pitchFamily="2" charset="-52"/>
              </a:rPr>
              <a:t>химия, биология</a:t>
            </a:r>
            <a:endParaRPr lang="ru-RU" sz="1050" dirty="0">
              <a:latin typeface="Montserrat Medium" panose="00000600000000000000" pitchFamily="2" charset="-52"/>
            </a:endParaRPr>
          </a:p>
          <a:p>
            <a:r>
              <a:rPr lang="ru-RU" sz="1050" dirty="0">
                <a:latin typeface="Montserrat Medium" panose="00000600000000000000" pitchFamily="2" charset="-52"/>
              </a:rPr>
              <a:t>Средний балл аттестата: «4,5» балла, с учетом отметок по профильным предметам: «хорошо», «отлично»*</a:t>
            </a:r>
          </a:p>
          <a:p>
            <a:r>
              <a:rPr lang="ru-RU" sz="1050" dirty="0">
                <a:latin typeface="Montserrat Medium" panose="00000600000000000000" pitchFamily="2" charset="-52"/>
              </a:rPr>
              <a:t>*Требование проекта «</a:t>
            </a:r>
            <a:r>
              <a:rPr lang="ru-RU" sz="1050" dirty="0" smtClean="0">
                <a:latin typeface="Montserrat Medium" panose="00000600000000000000" pitchFamily="2" charset="-52"/>
              </a:rPr>
              <a:t>Школы- ассоциированные партнеры</a:t>
            </a:r>
            <a:r>
              <a:rPr lang="ru-RU" sz="1050" dirty="0">
                <a:latin typeface="Montserrat Medium" panose="00000600000000000000" pitchFamily="2" charset="-52"/>
              </a:rPr>
              <a:t>»</a:t>
            </a:r>
          </a:p>
          <a:p>
            <a:r>
              <a:rPr lang="ru-RU" sz="1050" dirty="0">
                <a:latin typeface="Montserrat Medium" panose="00000600000000000000" pitchFamily="2" charset="-52"/>
              </a:rPr>
              <a:t>При поступлении: учитываются результаты ОГЭ по профильным предметам</a:t>
            </a: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8321166" y="1720799"/>
            <a:ext cx="3870834" cy="1872762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txBody>
          <a:bodyPr vert="horz"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ru-RU" sz="1200" b="1" i="0" u="none" strike="noStrike" kern="1200" cap="none" spc="0" normalizeH="0" baseline="0" noProof="0" dirty="0" smtClean="0">
                <a:ln w="10541" cmpd="sng">
                  <a:solidFill>
                    <a:srgbClr val="D16349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D16349">
                        <a:tint val="40000"/>
                        <a:satMod val="250000"/>
                      </a:srgbClr>
                    </a:gs>
                    <a:gs pos="9000">
                      <a:srgbClr val="D16349">
                        <a:tint val="52000"/>
                        <a:satMod val="300000"/>
                      </a:srgbClr>
                    </a:gs>
                    <a:gs pos="50000">
                      <a:srgbClr val="D16349">
                        <a:shade val="20000"/>
                        <a:satMod val="300000"/>
                      </a:srgbClr>
                    </a:gs>
                    <a:gs pos="79000">
                      <a:srgbClr val="D16349">
                        <a:tint val="52000"/>
                        <a:satMod val="300000"/>
                      </a:srgbClr>
                    </a:gs>
                    <a:gs pos="100000">
                      <a:srgbClr val="D16349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Georgia"/>
                <a:ea typeface="+mj-ea"/>
                <a:cs typeface="+mj-cs"/>
              </a:rPr>
              <a:t>Специализированный ДИПЛОМАТИЧЕСКИЙ</a:t>
            </a:r>
            <a:r>
              <a:rPr kumimoji="0" lang="ru-RU" sz="1200" b="1" i="0" u="none" strike="noStrike" kern="1200" cap="none" spc="0" normalizeH="0" noProof="0" dirty="0" smtClean="0">
                <a:ln w="10541" cmpd="sng">
                  <a:solidFill>
                    <a:srgbClr val="D16349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D16349">
                        <a:tint val="40000"/>
                        <a:satMod val="250000"/>
                      </a:srgbClr>
                    </a:gs>
                    <a:gs pos="9000">
                      <a:srgbClr val="D16349">
                        <a:tint val="52000"/>
                        <a:satMod val="300000"/>
                      </a:srgbClr>
                    </a:gs>
                    <a:gs pos="50000">
                      <a:srgbClr val="D16349">
                        <a:shade val="20000"/>
                        <a:satMod val="300000"/>
                      </a:srgbClr>
                    </a:gs>
                    <a:gs pos="79000">
                      <a:srgbClr val="D16349">
                        <a:tint val="52000"/>
                        <a:satMod val="300000"/>
                      </a:srgbClr>
                    </a:gs>
                    <a:gs pos="100000">
                      <a:srgbClr val="D16349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Georgia"/>
                <a:ea typeface="+mj-ea"/>
                <a:cs typeface="+mj-cs"/>
              </a:rPr>
              <a:t> </a:t>
            </a:r>
          </a:p>
          <a:p>
            <a:pPr lvl="0">
              <a:defRPr/>
            </a:pPr>
            <a:r>
              <a:rPr kumimoji="0" lang="ru-RU" sz="1200" b="1" i="0" u="none" strike="noStrike" kern="1200" cap="none" spc="0" normalizeH="0" noProof="0" dirty="0" smtClean="0">
                <a:ln w="10541" cmpd="sng">
                  <a:solidFill>
                    <a:srgbClr val="D16349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D16349">
                        <a:tint val="40000"/>
                        <a:satMod val="250000"/>
                      </a:srgbClr>
                    </a:gs>
                    <a:gs pos="9000">
                      <a:srgbClr val="D16349">
                        <a:tint val="52000"/>
                        <a:satMod val="300000"/>
                      </a:srgbClr>
                    </a:gs>
                    <a:gs pos="50000">
                      <a:srgbClr val="D16349">
                        <a:shade val="20000"/>
                        <a:satMod val="300000"/>
                      </a:srgbClr>
                    </a:gs>
                    <a:gs pos="79000">
                      <a:srgbClr val="D16349">
                        <a:tint val="52000"/>
                        <a:satMod val="300000"/>
                      </a:srgbClr>
                    </a:gs>
                    <a:gs pos="100000">
                      <a:srgbClr val="D16349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Georgia"/>
                <a:ea typeface="+mj-ea"/>
                <a:cs typeface="+mj-cs"/>
              </a:rPr>
              <a:t>класс</a:t>
            </a:r>
          </a:p>
          <a:p>
            <a:pPr lvl="0">
              <a:defRPr/>
            </a:pPr>
            <a:r>
              <a:rPr lang="ru-RU" sz="1100" spc="30" dirty="0" smtClean="0">
                <a:solidFill>
                  <a:srgbClr val="002060"/>
                </a:solidFill>
                <a:latin typeface="Montserrat Medium" panose="00000600000000000000" pitchFamily="2" charset="-52"/>
                <a:ea typeface="Times New Roman"/>
                <a:cs typeface="Times New Roman"/>
              </a:rPr>
              <a:t>Дипломатия, межкультурная коммуникация, изучение литературы, истории и английского языка на углубленном уровне, участие в мероприятиях международного формата, организованных совместно с департаментом внешних связей Ямало-Ненецкого автономного округа</a:t>
            </a:r>
            <a:endParaRPr kumimoji="0" lang="ru-RU" sz="1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 Medium" panose="00000600000000000000" pitchFamily="2" charset="-52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4193151" y="1628206"/>
            <a:ext cx="3844499" cy="1967624"/>
          </a:xfrm>
          <a:prstGeom prst="rect">
            <a:avLst/>
          </a:prstGeom>
          <a:ln>
            <a:noFill/>
          </a:ln>
        </p:spPr>
        <p:txBody>
          <a:bodyPr vert="horz" anchor="b">
            <a:normAutofit fontScale="97500"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10541" cmpd="sng">
                  <a:solidFill>
                    <a:srgbClr val="D16349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D16349">
                        <a:tint val="40000"/>
                        <a:satMod val="250000"/>
                      </a:srgbClr>
                    </a:gs>
                    <a:gs pos="9000">
                      <a:srgbClr val="D16349">
                        <a:tint val="52000"/>
                        <a:satMod val="300000"/>
                      </a:srgbClr>
                    </a:gs>
                    <a:gs pos="50000">
                      <a:srgbClr val="D16349">
                        <a:shade val="20000"/>
                        <a:satMod val="300000"/>
                      </a:srgbClr>
                    </a:gs>
                    <a:gs pos="79000">
                      <a:srgbClr val="D16349">
                        <a:tint val="52000"/>
                        <a:satMod val="300000"/>
                      </a:srgbClr>
                    </a:gs>
                    <a:gs pos="100000">
                      <a:srgbClr val="D16349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Georgia"/>
                <a:ea typeface="+mj-ea"/>
                <a:cs typeface="+mj-cs"/>
              </a:rPr>
              <a:t>Специализированный класс «СИРИУС»</a:t>
            </a:r>
            <a:endParaRPr kumimoji="0" lang="ru-RU" sz="1600" b="1" i="0" u="none" strike="noStrike" kern="1200" cap="none" spc="0" normalizeH="0" noProof="0" dirty="0" smtClean="0">
              <a:ln w="10541" cmpd="sng">
                <a:solidFill>
                  <a:srgbClr val="D16349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D16349">
                      <a:tint val="40000"/>
                      <a:satMod val="250000"/>
                    </a:srgbClr>
                  </a:gs>
                  <a:gs pos="9000">
                    <a:srgbClr val="D16349">
                      <a:tint val="52000"/>
                      <a:satMod val="300000"/>
                    </a:srgbClr>
                  </a:gs>
                  <a:gs pos="50000">
                    <a:srgbClr val="D16349">
                      <a:shade val="20000"/>
                      <a:satMod val="300000"/>
                    </a:srgbClr>
                  </a:gs>
                  <a:gs pos="79000">
                    <a:srgbClr val="D16349">
                      <a:tint val="52000"/>
                      <a:satMod val="300000"/>
                    </a:srgbClr>
                  </a:gs>
                  <a:gs pos="100000">
                    <a:srgbClr val="D16349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Georgia"/>
              <a:ea typeface="+mj-ea"/>
              <a:cs typeface="+mj-cs"/>
            </a:endParaRPr>
          </a:p>
          <a:p>
            <a:pPr lvl="0">
              <a:defRPr/>
            </a:pPr>
            <a:endParaRPr lang="ru-RU" sz="1100" spc="30" dirty="0" smtClean="0">
              <a:solidFill>
                <a:srgbClr val="002060"/>
              </a:solidFill>
              <a:latin typeface="Franklin Gothic Demi Cond" panose="020B0706030402020204" pitchFamily="34" charset="0"/>
              <a:ea typeface="Times New Roman"/>
              <a:cs typeface="Times New Roman"/>
            </a:endParaRPr>
          </a:p>
          <a:p>
            <a:pPr lvl="0">
              <a:defRPr/>
            </a:pPr>
            <a:r>
              <a:rPr lang="ru-RU" sz="1100" spc="30" dirty="0" smtClean="0">
                <a:solidFill>
                  <a:srgbClr val="002060"/>
                </a:solidFill>
                <a:latin typeface="Montserrat Medium" panose="00000600000000000000" pitchFamily="2" charset="-52"/>
                <a:ea typeface="Times New Roman"/>
                <a:cs typeface="Times New Roman"/>
              </a:rPr>
              <a:t>Освоение программ </a:t>
            </a:r>
            <a:r>
              <a:rPr lang="ru-RU" sz="1100" spc="30" dirty="0">
                <a:solidFill>
                  <a:srgbClr val="002060"/>
                </a:solidFill>
                <a:latin typeface="Montserrat Medium" panose="00000600000000000000" pitchFamily="2" charset="-52"/>
                <a:ea typeface="Times New Roman"/>
                <a:cs typeface="Times New Roman"/>
              </a:rPr>
              <a:t>углубленного изучения предметов, приоритетных для развития экономики </a:t>
            </a:r>
            <a:endParaRPr lang="ru-RU" sz="1100" spc="30" dirty="0" smtClean="0">
              <a:solidFill>
                <a:srgbClr val="002060"/>
              </a:solidFill>
              <a:latin typeface="Montserrat Medium" panose="00000600000000000000" pitchFamily="2" charset="-52"/>
              <a:ea typeface="Times New Roman"/>
              <a:cs typeface="Times New Roman"/>
            </a:endParaRPr>
          </a:p>
          <a:p>
            <a:pPr lvl="0">
              <a:defRPr/>
            </a:pPr>
            <a:r>
              <a:rPr lang="ru-RU" sz="1100" spc="30" dirty="0" smtClean="0">
                <a:solidFill>
                  <a:srgbClr val="002060"/>
                </a:solidFill>
                <a:latin typeface="Montserrat Medium" panose="00000600000000000000" pitchFamily="2" charset="-52"/>
                <a:ea typeface="Times New Roman"/>
                <a:cs typeface="Times New Roman"/>
              </a:rPr>
              <a:t>Ямало-Ненецкого автономного округа, </a:t>
            </a:r>
            <a:r>
              <a:rPr lang="ru-RU" sz="1100" spc="30" dirty="0">
                <a:solidFill>
                  <a:srgbClr val="002060"/>
                </a:solidFill>
                <a:latin typeface="Montserrat Medium" panose="00000600000000000000" pitchFamily="2" charset="-52"/>
                <a:ea typeface="Times New Roman"/>
                <a:cs typeface="Times New Roman"/>
              </a:rPr>
              <a:t>обеспечивающих высокие образовательные результаты по предметам для успешного освоения обучающимися программ высшего </a:t>
            </a:r>
            <a:r>
              <a:rPr lang="ru-RU" sz="1100" spc="30" dirty="0" smtClean="0">
                <a:solidFill>
                  <a:srgbClr val="002060"/>
                </a:solidFill>
                <a:latin typeface="Montserrat Medium" panose="00000600000000000000" pitchFamily="2" charset="-52"/>
                <a:ea typeface="Times New Roman"/>
                <a:cs typeface="Times New Roman"/>
              </a:rPr>
              <a:t>образования. </a:t>
            </a:r>
            <a:endParaRPr kumimoji="0" lang="ru-RU" sz="1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 Medium" panose="00000600000000000000" pitchFamily="2" charset="-52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2972" y="5729216"/>
            <a:ext cx="1962150" cy="44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456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871" y="2119403"/>
            <a:ext cx="3554278" cy="3554278"/>
          </a:xfrm>
          <a:prstGeom prst="rect">
            <a:avLst/>
          </a:prstGeom>
        </p:spPr>
      </p:pic>
      <p:pic>
        <p:nvPicPr>
          <p:cNvPr id="1026" name="Picture 2" descr="https://sun9-42.userapi.com/impg/b-O1yyslYAXSj31HDjYiATWCCWG7vfO6sVdTaQ/Bu9jpKmGM08.jpg?size=1182x1280&amp;quality=95&amp;sign=1ca46f6b6cb0b44276a1d538a6ac54f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9" y="4857801"/>
            <a:ext cx="1676286" cy="1815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925381" y="697064"/>
            <a:ext cx="5266436" cy="5121846"/>
          </a:xfrm>
          <a:prstGeom prst="ellipse">
            <a:avLst/>
          </a:prstGeom>
          <a:noFill/>
          <a:ln w="9">
            <a:solidFill>
              <a:srgbClr val="40937D"/>
            </a:solidFill>
            <a:prstDash val="dash"/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 sz="1349" b="1"/>
          </a:p>
        </p:txBody>
      </p:sp>
      <p:sp>
        <p:nvSpPr>
          <p:cNvPr id="10" name="TextBox 19"/>
          <p:cNvSpPr>
            <a:spLocks noChangeArrowheads="1"/>
          </p:cNvSpPr>
          <p:nvPr/>
        </p:nvSpPr>
        <p:spPr bwMode="auto">
          <a:xfrm>
            <a:off x="5848251" y="258618"/>
            <a:ext cx="4708770" cy="29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ru-RU" altLang="zh-CN" sz="1349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endParaRPr lang="ru-RU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Open Sans" panose="020B06060305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91817" y="863124"/>
            <a:ext cx="3899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48251" y="212017"/>
            <a:ext cx="613474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Montserrat ExtraBold" panose="00000900000000000000" pitchFamily="2" charset="-52"/>
              </a:rPr>
              <a:t>ПРОФЕССИОНАЛЫ СВОЕГО ДЕЛА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39  человек (100%) имеют высшее профессиональное образование, 46% высшую и 36% первую квалификационные  категории. 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8 победителей и призеров профессиональных педагогических конкурсов,  обладатели звания «Учитель года»  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4  учителя, подготовившие 100-бальников и высокобальников  по русскому языку, обществознанию, математике. Английскому языку, истории, физике, информатике</a:t>
            </a:r>
          </a:p>
          <a:p>
            <a:pPr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10 педагогов, подготовивших победителей и призеров ВСОШ (регион, Россия)</a:t>
            </a:r>
            <a:endParaRPr lang="ru-RU" sz="1200" dirty="0">
              <a:solidFill>
                <a:schemeClr val="tx2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53887" y="2960908"/>
            <a:ext cx="53727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  <a:latin typeface="Montserrat ExtraBold" panose="00000900000000000000" pitchFamily="2" charset="-52"/>
              </a:rPr>
              <a:t>МОЛОДЫЕ СПЕЦИАЛИСТЫ</a:t>
            </a:r>
            <a:r>
              <a:rPr lang="en-US" sz="1600" b="1" dirty="0" smtClean="0">
                <a:solidFill>
                  <a:schemeClr val="tx2"/>
                </a:solidFill>
                <a:latin typeface="Montserrat ExtraBold" panose="00000900000000000000" pitchFamily="2" charset="-52"/>
              </a:rPr>
              <a:t> </a:t>
            </a:r>
            <a:r>
              <a:rPr lang="ru-RU" sz="1600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– </a:t>
            </a:r>
            <a:r>
              <a:rPr lang="ru-RU" sz="1400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11 %</a:t>
            </a:r>
            <a:endParaRPr lang="ru-RU" sz="1200" dirty="0" smtClean="0">
              <a:solidFill>
                <a:schemeClr val="tx2"/>
              </a:solidFill>
              <a:latin typeface="Montserrat Medium" panose="00000600000000000000" pitchFamily="2" charset="-52"/>
            </a:endParaRPr>
          </a:p>
          <a:p>
            <a:r>
              <a:rPr lang="ru-RU" sz="1200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Креативные , увлеченные своим любимым делом педагоги </a:t>
            </a:r>
          </a:p>
          <a:p>
            <a:r>
              <a:rPr lang="ru-RU" sz="1200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(Востоковедение, </a:t>
            </a:r>
            <a:r>
              <a:rPr lang="ru-RU" sz="1200" dirty="0">
                <a:solidFill>
                  <a:schemeClr val="tx2"/>
                </a:solidFill>
                <a:latin typeface="Montserrat Medium" panose="00000600000000000000" pitchFamily="2" charset="-52"/>
              </a:rPr>
              <a:t>К</a:t>
            </a:r>
            <a:r>
              <a:rPr lang="ru-RU" sz="1200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итайский язык, программирование </a:t>
            </a:r>
            <a:r>
              <a:rPr lang="en-US" sz="1200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Python)</a:t>
            </a:r>
            <a:endParaRPr lang="ru-RU" sz="1200" dirty="0">
              <a:solidFill>
                <a:schemeClr val="tx2"/>
              </a:solidFill>
              <a:latin typeface="Montserrat Medium" panose="00000600000000000000" pitchFamily="2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87388" y="4120726"/>
            <a:ext cx="551970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Montserrat ExtraBold" panose="00000900000000000000" pitchFamily="2" charset="-52"/>
              </a:rPr>
              <a:t>ПРЕПОДАВАТЕЛИ КУРСОВ ПО ВЫБОРУ И ВНЕУРОЧНОЙ ДЕЯТЕЛЬНОСТИ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200" dirty="0" smtClean="0">
              <a:solidFill>
                <a:schemeClr val="tx2"/>
              </a:solidFill>
              <a:latin typeface="Montserrat Medium" panose="00000600000000000000" pitchFamily="2" charset="-5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Кандидат педагогических наук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Преподаватель химического факультета Московского </a:t>
            </a:r>
            <a:r>
              <a:rPr lang="ru-RU" sz="1200" dirty="0">
                <a:solidFill>
                  <a:schemeClr val="tx2"/>
                </a:solidFill>
                <a:latin typeface="Montserrat Medium" panose="00000600000000000000" pitchFamily="2" charset="-52"/>
              </a:rPr>
              <a:t>государственного университета имени М.В</a:t>
            </a:r>
            <a:r>
              <a:rPr lang="ru-RU" sz="1200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. Ломоносова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Главный редактор АНО </a:t>
            </a:r>
            <a:r>
              <a:rPr lang="ru-RU" sz="1200" dirty="0">
                <a:solidFill>
                  <a:schemeClr val="tx2"/>
                </a:solidFill>
                <a:latin typeface="Montserrat Medium" panose="00000600000000000000" pitchFamily="2" charset="-52"/>
              </a:rPr>
              <a:t>Медиацентр «Салехард</a:t>
            </a:r>
            <a:r>
              <a:rPr lang="ru-RU" sz="1200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2"/>
                </a:solidFill>
                <a:latin typeface="Montserrat Medium" panose="00000600000000000000" pitchFamily="2" charset="-52"/>
              </a:rPr>
              <a:t>Специалисты ТИУ нефтегазового </a:t>
            </a:r>
            <a:r>
              <a:rPr lang="ru-RU" sz="1200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факультета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2"/>
                </a:solidFill>
                <a:latin typeface="Montserrat Medium" panose="00000600000000000000" pitchFamily="2" charset="-52"/>
              </a:rPr>
              <a:t>Специалисты института нефти и газа </a:t>
            </a:r>
            <a:r>
              <a:rPr lang="ru-RU" sz="1200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ПНИПУ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Преподаватели «Ямальский </a:t>
            </a:r>
            <a:r>
              <a:rPr lang="ru-RU" sz="1200" dirty="0">
                <a:solidFill>
                  <a:schemeClr val="tx2"/>
                </a:solidFill>
                <a:latin typeface="Montserrat Medium" panose="00000600000000000000" pitchFamily="2" charset="-52"/>
              </a:rPr>
              <a:t>многопрофильный колледж</a:t>
            </a:r>
            <a:r>
              <a:rPr lang="ru-RU" sz="1200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Специалисты ТПП «Ямалнефтегаз»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Специалисты «Окружного центра национальных культур»</a:t>
            </a:r>
          </a:p>
          <a:p>
            <a:pPr marL="285750" indent="-285750">
              <a:buFontTx/>
              <a:buChar char="-"/>
            </a:pP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40501" y="4915465"/>
            <a:ext cx="1013708" cy="100847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ru-RU" altLang="zh-CN" sz="1799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 eaLnBrk="1" hangingPunct="1"/>
            <a:r>
              <a:rPr lang="en-US" altLang="zh-CN" sz="1799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 sz="1799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5655504" y="2956869"/>
            <a:ext cx="998383" cy="95438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ru-RU" altLang="zh-CN" sz="1799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</a:p>
          <a:p>
            <a:pPr algn="ctr" eaLnBrk="1" hangingPunct="1"/>
            <a:r>
              <a:rPr lang="en-US" altLang="zh-CN" sz="1799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 sz="1799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107084" y="2189244"/>
            <a:ext cx="1648836" cy="15890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ru-RU" altLang="zh-CN" sz="1400" b="1" dirty="0" smtClean="0"/>
          </a:p>
          <a:p>
            <a:pPr algn="ctr" eaLnBrk="1" hangingPunct="1"/>
            <a:r>
              <a:rPr lang="ru-RU" altLang="zh-CN" sz="1400" b="1" dirty="0" smtClean="0">
                <a:solidFill>
                  <a:schemeClr val="bg1"/>
                </a:solidFill>
              </a:rPr>
              <a:t>ПЕДАГОГИ ЛИЦЕЯ</a:t>
            </a:r>
            <a:endParaRPr lang="zh-CN" altLang="zh-CN" sz="14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https://sun9-35.userapi.com/impg/p23QdJGn8brbD0V9ATLKmMZnbhyWw92wwjj0Nw/m3n1G8znI0k.jpg?size=604x453&amp;quality=95&amp;sign=ca993560780f246c1679e24b9e4e2533&amp;c_uniq_tag=2NB6Xv5d1rEogxJYeVuq5y0moFakvrYiALoEzIYb3Xk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7" y="187897"/>
            <a:ext cx="1815263" cy="1361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35.userapi.com/impg/zmNmcst4v7vmson08QDHdaEhfAHC2AxPBfhMsA/6iesuFgyT7Y.jpg?size=604x495&amp;quality=95&amp;sign=1a9c44465d7e9bf06d7f9592cf92ecdc&amp;c_uniq_tag=ovPFJtNFxf7ZKv6atWuHhq4H0vhmlGbNKKgYQtGX7eI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052" y="113018"/>
            <a:ext cx="1830562" cy="1500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52" y="254617"/>
            <a:ext cx="1520308" cy="1736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52" y="5565450"/>
            <a:ext cx="1902206" cy="1324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10"/>
          <p:cNvSpPr>
            <a:spLocks noChangeArrowheads="1"/>
          </p:cNvSpPr>
          <p:nvPr/>
        </p:nvSpPr>
        <p:spPr bwMode="auto">
          <a:xfrm>
            <a:off x="4854471" y="1122745"/>
            <a:ext cx="1026306" cy="99665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089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1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ru-RU" altLang="zh-CN" sz="1799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 eaLnBrk="1" hangingPunct="1"/>
            <a:r>
              <a:rPr lang="en-US" altLang="zh-CN" sz="1799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 sz="1799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790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1013" y="-261938"/>
            <a:ext cx="12673013" cy="711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90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0038"/>
            <a:ext cx="12739687" cy="715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98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48" y="0"/>
            <a:ext cx="12193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92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309" y="5043557"/>
            <a:ext cx="4840644" cy="11278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50348" y="2404311"/>
            <a:ext cx="56511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000" b="1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До 16 мая 2025 – формирование ИУП</a:t>
            </a:r>
            <a:r>
              <a:rPr lang="en-US" sz="2000" b="1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(</a:t>
            </a:r>
            <a:r>
              <a:rPr lang="ru-RU" sz="2000" b="1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выбор </a:t>
            </a:r>
            <a:r>
              <a:rPr lang="ru-RU" sz="2000" b="1" dirty="0">
                <a:solidFill>
                  <a:schemeClr val="tx2"/>
                </a:solidFill>
                <a:latin typeface="Montserrat Medium" panose="00000600000000000000" pitchFamily="2" charset="-52"/>
              </a:rPr>
              <a:t>будущего профиля для </a:t>
            </a:r>
            <a:r>
              <a:rPr lang="ru-RU" sz="2000" b="1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обучения) </a:t>
            </a:r>
          </a:p>
          <a:p>
            <a:endParaRPr lang="ru-RU" sz="1200" b="1" dirty="0" smtClean="0">
              <a:solidFill>
                <a:schemeClr val="tx2"/>
              </a:solidFill>
              <a:latin typeface="Montserrat Medium" panose="00000600000000000000" pitchFamily="2" charset="-52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*Конкурсные мероприятия для поступления в корпоративные классы – до 24 мая 2025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 </a:t>
            </a:r>
            <a:endParaRPr lang="ru-RU" sz="2000" b="1" dirty="0">
              <a:solidFill>
                <a:schemeClr val="tx2"/>
              </a:solidFill>
              <a:latin typeface="Montserrat Medium" panose="00000600000000000000" pitchFamily="2" charset="-52"/>
            </a:endParaRPr>
          </a:p>
          <a:p>
            <a:r>
              <a:rPr lang="ru-RU" sz="2000" b="1" dirty="0">
                <a:solidFill>
                  <a:schemeClr val="tx2"/>
                </a:solidFill>
                <a:latin typeface="Montserrat Medium" panose="00000600000000000000" pitchFamily="2" charset="-52"/>
              </a:rPr>
              <a:t>2</a:t>
            </a:r>
            <a:r>
              <a:rPr lang="ru-RU" sz="2000" b="1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. </a:t>
            </a:r>
            <a:r>
              <a:rPr lang="ru-RU" sz="2000" b="1" dirty="0">
                <a:solidFill>
                  <a:schemeClr val="tx2"/>
                </a:solidFill>
                <a:latin typeface="Montserrat Medium" panose="00000600000000000000" pitchFamily="2" charset="-52"/>
              </a:rPr>
              <a:t>Успешная сдача экзаменов за курс основной школы, включая экзамены по профильным </a:t>
            </a:r>
            <a:r>
              <a:rPr lang="ru-RU" sz="2000" b="1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предметам</a:t>
            </a:r>
          </a:p>
          <a:p>
            <a:endParaRPr lang="ru-RU" sz="1200" b="1" dirty="0" smtClean="0">
              <a:solidFill>
                <a:schemeClr val="tx2"/>
              </a:solidFill>
              <a:latin typeface="Montserrat Medium" panose="00000600000000000000" pitchFamily="2" charset="-52"/>
            </a:endParaRPr>
          </a:p>
          <a:p>
            <a:r>
              <a:rPr lang="ru-RU" sz="2000" b="1" dirty="0">
                <a:solidFill>
                  <a:schemeClr val="tx2"/>
                </a:solidFill>
                <a:latin typeface="Montserrat Medium" panose="00000600000000000000" pitchFamily="2" charset="-52"/>
              </a:rPr>
              <a:t>3</a:t>
            </a:r>
            <a:r>
              <a:rPr lang="ru-RU" sz="2000" b="1" dirty="0" smtClean="0">
                <a:solidFill>
                  <a:schemeClr val="tx2"/>
                </a:solidFill>
                <a:latin typeface="Montserrat Medium" panose="00000600000000000000" pitchFamily="2" charset="-52"/>
              </a:rPr>
              <a:t>.  Подача заявления на обучение в 10 класс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71535" y="596799"/>
            <a:ext cx="6005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Montserrat ExtraBold" panose="00000900000000000000" pitchFamily="2" charset="-52"/>
              </a:rPr>
              <a:t>Порядок поступления </a:t>
            </a:r>
          </a:p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Montserrat ExtraBold" panose="00000900000000000000" pitchFamily="2" charset="-52"/>
              </a:rPr>
              <a:t>в Лицей</a:t>
            </a:r>
          </a:p>
          <a:p>
            <a:endParaRPr lang="ru-RU" dirty="0"/>
          </a:p>
        </p:txBody>
      </p:sp>
      <p:sp>
        <p:nvSpPr>
          <p:cNvPr id="2" name="AutoShape 2" descr="Прием в 10-ый профильный класс – МБОУ «Центр образования «Перспектива» г.  Брянс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AutoShape 7" descr="Поступление в 10 класс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35561"/>
            <a:ext cx="5962650" cy="3971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29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38700" y="452866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084415260"/>
              </p:ext>
            </p:extLst>
          </p:nvPr>
        </p:nvGraphicFramePr>
        <p:xfrm>
          <a:off x="175846" y="1046285"/>
          <a:ext cx="11816862" cy="5741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680450" y="369888"/>
            <a:ext cx="10446707" cy="80168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Montserrat ExtraBold" panose="000009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Направления обучения</a:t>
            </a:r>
            <a:endParaRPr lang="ru-RU" b="1" dirty="0">
              <a:solidFill>
                <a:schemeClr val="tx2"/>
              </a:solidFill>
              <a:latin typeface="Montserrat ExtraBold" panose="000009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40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3" name="Shape 0"/>
          <p:cNvSpPr/>
          <p:nvPr/>
        </p:nvSpPr>
        <p:spPr>
          <a:xfrm>
            <a:off x="0" y="-2169"/>
            <a:ext cx="12192000" cy="6858000"/>
          </a:xfrm>
          <a:prstGeom prst="rect">
            <a:avLst/>
          </a:prstGeom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63" y="2107"/>
            <a:ext cx="4492137" cy="673820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876510" y="573669"/>
            <a:ext cx="6561932" cy="212796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5389"/>
              </a:lnSpc>
            </a:pPr>
            <a:r>
              <a:rPr lang="en-US" sz="4311" b="1" dirty="0" err="1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Технологический</a:t>
            </a:r>
            <a:r>
              <a:rPr lang="en-US" sz="4311" b="1" dirty="0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 </a:t>
            </a:r>
            <a:r>
              <a:rPr lang="ru-RU" sz="4311" b="1" dirty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п</a:t>
            </a:r>
            <a:r>
              <a:rPr lang="en-US" sz="4311" b="1" dirty="0" err="1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рофиль</a:t>
            </a:r>
            <a:endParaRPr lang="ru-RU" sz="4311" b="1" dirty="0" smtClean="0">
              <a:solidFill>
                <a:schemeClr val="tx2"/>
              </a:solidFill>
              <a:latin typeface="Petrona" pitchFamily="34" charset="0"/>
              <a:ea typeface="Petrona" pitchFamily="34" charset="-122"/>
              <a:cs typeface="Petrona" pitchFamily="34" charset="-120"/>
            </a:endParaRPr>
          </a:p>
          <a:p>
            <a:pPr algn="ctr">
              <a:lnSpc>
                <a:spcPts val="5389"/>
              </a:lnSpc>
            </a:pPr>
            <a:r>
              <a:rPr lang="ru-RU" sz="2800" dirty="0" smtClean="0">
                <a:solidFill>
                  <a:schemeClr val="tx2"/>
                </a:solidFill>
                <a:latin typeface="Montserrat ExtraBold" panose="000009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Классы: Инженерный,</a:t>
            </a:r>
            <a:r>
              <a:rPr lang="en-US" sz="2800" dirty="0" smtClean="0">
                <a:solidFill>
                  <a:schemeClr val="tx2"/>
                </a:solidFill>
                <a:latin typeface="Montserrat ExtraBold" panose="000009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 IT</a:t>
            </a:r>
            <a:endParaRPr lang="ru-RU" sz="2800" dirty="0" smtClean="0">
              <a:solidFill>
                <a:schemeClr val="tx2"/>
              </a:solidFill>
              <a:latin typeface="Montserrat ExtraBold" panose="000009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ctr">
              <a:lnSpc>
                <a:spcPts val="5389"/>
              </a:lnSpc>
            </a:pPr>
            <a:endParaRPr lang="en-US" sz="4311" dirty="0"/>
          </a:p>
        </p:txBody>
      </p:sp>
      <p:sp>
        <p:nvSpPr>
          <p:cNvPr id="6" name="Text 2"/>
          <p:cNvSpPr/>
          <p:nvPr/>
        </p:nvSpPr>
        <p:spPr>
          <a:xfrm>
            <a:off x="4882227" y="2959330"/>
            <a:ext cx="6561932" cy="260188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Профильные предметы:</a:t>
            </a:r>
            <a:r>
              <a:rPr lang="ru-RU" sz="2400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 математика, физика, информатика</a:t>
            </a: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При поступлении:</a:t>
            </a:r>
            <a:r>
              <a:rPr lang="ru-RU" sz="2400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400" u="sng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учитываются результаты ОГЭ по профильным предметам: математике, физике, информатике</a:t>
            </a:r>
          </a:p>
        </p:txBody>
      </p:sp>
    </p:spTree>
    <p:extLst>
      <p:ext uri="{BB962C8B-B14F-4D97-AF65-F5344CB8AC3E}">
        <p14:creationId xmlns:p14="http://schemas.microsoft.com/office/powerpoint/2010/main" val="404504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26545" y="188416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232698" y="824309"/>
            <a:ext cx="6298605" cy="12388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4877"/>
              </a:lnSpc>
            </a:pPr>
            <a:r>
              <a:rPr lang="en-US" sz="3902" dirty="0" err="1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Ожидаем</a:t>
            </a:r>
            <a:r>
              <a:rPr lang="ru-RU" sz="3902" dirty="0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ы</a:t>
            </a:r>
            <a:r>
              <a:rPr lang="en-US" sz="3902" dirty="0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е </a:t>
            </a:r>
            <a:r>
              <a:rPr lang="ru-RU" sz="3902" dirty="0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р</a:t>
            </a:r>
            <a:r>
              <a:rPr lang="en-US" sz="3902" dirty="0" err="1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езультаты</a:t>
            </a:r>
            <a:r>
              <a:rPr lang="en-US" sz="3902" dirty="0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 </a:t>
            </a:r>
            <a:r>
              <a:rPr lang="en-US" sz="3902" dirty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ОГЭ</a:t>
            </a:r>
            <a:endParaRPr lang="en-US" sz="3902" dirty="0">
              <a:solidFill>
                <a:schemeClr val="tx2"/>
              </a:solidFill>
            </a:endParaRPr>
          </a:p>
        </p:txBody>
      </p:sp>
      <p:sp>
        <p:nvSpPr>
          <p:cNvPr id="6" name="Shape 2"/>
          <p:cNvSpPr/>
          <p:nvPr/>
        </p:nvSpPr>
        <p:spPr>
          <a:xfrm>
            <a:off x="5232698" y="2346325"/>
            <a:ext cx="6298605" cy="3687366"/>
          </a:xfrm>
          <a:prstGeom prst="roundRect">
            <a:avLst>
              <a:gd name="adj" fmla="val 2150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5239048" y="2352675"/>
            <a:ext cx="6285210" cy="84316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8" name="Text 4"/>
          <p:cNvSpPr/>
          <p:nvPr/>
        </p:nvSpPr>
        <p:spPr>
          <a:xfrm>
            <a:off x="5428556" y="2472233"/>
            <a:ext cx="1714203" cy="3020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78"/>
              </a:lnSpc>
            </a:pPr>
            <a:r>
              <a:rPr lang="en-US" sz="1667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Предмет</a:t>
            </a:r>
            <a:endParaRPr lang="en-US" sz="1667" dirty="0"/>
          </a:p>
        </p:txBody>
      </p:sp>
      <p:sp>
        <p:nvSpPr>
          <p:cNvPr id="9" name="Text 5"/>
          <p:cNvSpPr/>
          <p:nvPr/>
        </p:nvSpPr>
        <p:spPr>
          <a:xfrm>
            <a:off x="7332267" y="2472234"/>
            <a:ext cx="1905297" cy="6040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78"/>
              </a:lnSpc>
            </a:pPr>
            <a:r>
              <a:rPr lang="en-US" sz="1667" dirty="0">
                <a:solidFill>
                  <a:schemeClr val="tx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Минимальный Первичный Балл</a:t>
            </a:r>
            <a:endParaRPr lang="en-US" sz="1667" dirty="0">
              <a:solidFill>
                <a:schemeClr val="tx2"/>
              </a:solidFill>
            </a:endParaRPr>
          </a:p>
        </p:txBody>
      </p:sp>
      <p:sp>
        <p:nvSpPr>
          <p:cNvPr id="10" name="Text 6"/>
          <p:cNvSpPr/>
          <p:nvPr/>
        </p:nvSpPr>
        <p:spPr>
          <a:xfrm>
            <a:off x="9621342" y="2472233"/>
            <a:ext cx="1714203" cy="3020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78"/>
              </a:lnSpc>
            </a:pPr>
            <a:r>
              <a:rPr lang="en-US" sz="1667" dirty="0">
                <a:solidFill>
                  <a:schemeClr val="tx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Примечания</a:t>
            </a:r>
            <a:endParaRPr lang="en-US" sz="1667" dirty="0">
              <a:solidFill>
                <a:schemeClr val="tx2"/>
              </a:solidFill>
            </a:endParaRPr>
          </a:p>
        </p:txBody>
      </p:sp>
      <p:sp>
        <p:nvSpPr>
          <p:cNvPr id="11" name="Shape 7"/>
          <p:cNvSpPr/>
          <p:nvPr/>
        </p:nvSpPr>
        <p:spPr>
          <a:xfrm>
            <a:off x="5250756" y="3221186"/>
            <a:ext cx="6285210" cy="1749227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2" name="Text 8"/>
          <p:cNvSpPr/>
          <p:nvPr/>
        </p:nvSpPr>
        <p:spPr>
          <a:xfrm>
            <a:off x="5428556" y="3315394"/>
            <a:ext cx="1714203" cy="3020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78"/>
              </a:lnSpc>
            </a:pPr>
            <a:r>
              <a:rPr lang="en-US" sz="1667" dirty="0">
                <a:solidFill>
                  <a:schemeClr val="tx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Математика</a:t>
            </a:r>
            <a:endParaRPr lang="en-US" sz="1667" dirty="0">
              <a:solidFill>
                <a:schemeClr val="tx2"/>
              </a:solidFill>
            </a:endParaRPr>
          </a:p>
        </p:txBody>
      </p:sp>
      <p:sp>
        <p:nvSpPr>
          <p:cNvPr id="13" name="Text 9"/>
          <p:cNvSpPr/>
          <p:nvPr/>
        </p:nvSpPr>
        <p:spPr>
          <a:xfrm>
            <a:off x="7526536" y="3315394"/>
            <a:ext cx="1711028" cy="3020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78"/>
              </a:lnSpc>
            </a:pPr>
            <a:r>
              <a:rPr lang="en-US" sz="1667" dirty="0">
                <a:solidFill>
                  <a:schemeClr val="tx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15-21</a:t>
            </a:r>
            <a:endParaRPr lang="en-US" sz="1667" dirty="0">
              <a:solidFill>
                <a:schemeClr val="tx2"/>
              </a:solidFill>
            </a:endParaRPr>
          </a:p>
        </p:txBody>
      </p:sp>
      <p:sp>
        <p:nvSpPr>
          <p:cNvPr id="14" name="Text 10"/>
          <p:cNvSpPr/>
          <p:nvPr/>
        </p:nvSpPr>
        <p:spPr>
          <a:xfrm>
            <a:off x="9430775" y="3315395"/>
            <a:ext cx="1904770" cy="15101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378"/>
              </a:lnSpc>
            </a:pPr>
            <a:r>
              <a:rPr lang="en-US" sz="1667" dirty="0">
                <a:solidFill>
                  <a:schemeClr val="tx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 менее 2 баллов получено за выполнение заданий по геометрии.</a:t>
            </a:r>
            <a:endParaRPr lang="en-US" sz="1667" dirty="0">
              <a:solidFill>
                <a:schemeClr val="tx2"/>
              </a:solidFill>
            </a:endParaRPr>
          </a:p>
        </p:txBody>
      </p:sp>
      <p:sp>
        <p:nvSpPr>
          <p:cNvPr id="15" name="Shape 11"/>
          <p:cNvSpPr/>
          <p:nvPr/>
        </p:nvSpPr>
        <p:spPr>
          <a:xfrm>
            <a:off x="5239048" y="4945063"/>
            <a:ext cx="6285210" cy="54113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6" name="Text 12"/>
          <p:cNvSpPr/>
          <p:nvPr/>
        </p:nvSpPr>
        <p:spPr>
          <a:xfrm>
            <a:off x="5428556" y="5064621"/>
            <a:ext cx="1714203" cy="3020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78"/>
              </a:lnSpc>
            </a:pPr>
            <a:r>
              <a:rPr lang="en-US" sz="1667" dirty="0">
                <a:solidFill>
                  <a:schemeClr val="tx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Физика</a:t>
            </a:r>
            <a:endParaRPr lang="en-US" sz="1667" dirty="0">
              <a:solidFill>
                <a:schemeClr val="tx2"/>
              </a:solidFill>
            </a:endParaRPr>
          </a:p>
        </p:txBody>
      </p:sp>
      <p:sp>
        <p:nvSpPr>
          <p:cNvPr id="17" name="Text 13"/>
          <p:cNvSpPr/>
          <p:nvPr/>
        </p:nvSpPr>
        <p:spPr>
          <a:xfrm>
            <a:off x="7526536" y="5064621"/>
            <a:ext cx="1711028" cy="3020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78"/>
              </a:lnSpc>
            </a:pPr>
            <a:r>
              <a:rPr lang="en-US" sz="1667" dirty="0">
                <a:solidFill>
                  <a:schemeClr val="tx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23-34</a:t>
            </a:r>
            <a:endParaRPr lang="en-US" sz="1667" dirty="0">
              <a:solidFill>
                <a:schemeClr val="tx2"/>
              </a:solidFill>
            </a:endParaRPr>
          </a:p>
        </p:txBody>
      </p:sp>
      <p:sp>
        <p:nvSpPr>
          <p:cNvPr id="18" name="Text 14"/>
          <p:cNvSpPr/>
          <p:nvPr/>
        </p:nvSpPr>
        <p:spPr>
          <a:xfrm>
            <a:off x="9621342" y="5064621"/>
            <a:ext cx="1714203" cy="3020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78"/>
              </a:lnSpc>
            </a:pPr>
            <a:endParaRPr lang="en-US" sz="1487" dirty="0"/>
          </a:p>
        </p:txBody>
      </p:sp>
      <p:sp>
        <p:nvSpPr>
          <p:cNvPr id="19" name="Shape 15"/>
          <p:cNvSpPr/>
          <p:nvPr/>
        </p:nvSpPr>
        <p:spPr>
          <a:xfrm>
            <a:off x="5239048" y="5486202"/>
            <a:ext cx="6285210" cy="54113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0" name="Text 16"/>
          <p:cNvSpPr/>
          <p:nvPr/>
        </p:nvSpPr>
        <p:spPr>
          <a:xfrm>
            <a:off x="5428556" y="5605760"/>
            <a:ext cx="1714203" cy="3020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78"/>
              </a:lnSpc>
            </a:pPr>
            <a:r>
              <a:rPr lang="en-US" sz="1667" dirty="0">
                <a:solidFill>
                  <a:schemeClr val="tx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Информатика</a:t>
            </a:r>
            <a:endParaRPr lang="en-US" sz="1667" dirty="0">
              <a:solidFill>
                <a:schemeClr val="tx2"/>
              </a:solidFill>
            </a:endParaRPr>
          </a:p>
        </p:txBody>
      </p:sp>
      <p:sp>
        <p:nvSpPr>
          <p:cNvPr id="21" name="Text 17"/>
          <p:cNvSpPr/>
          <p:nvPr/>
        </p:nvSpPr>
        <p:spPr>
          <a:xfrm>
            <a:off x="7526536" y="5605760"/>
            <a:ext cx="1711028" cy="3020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78"/>
              </a:lnSpc>
            </a:pPr>
            <a:r>
              <a:rPr lang="en-US" sz="1667" dirty="0">
                <a:solidFill>
                  <a:schemeClr val="tx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11-15</a:t>
            </a:r>
            <a:endParaRPr lang="en-US" sz="1667" dirty="0">
              <a:solidFill>
                <a:schemeClr val="tx2"/>
              </a:solidFill>
            </a:endParaRPr>
          </a:p>
        </p:txBody>
      </p:sp>
      <p:sp>
        <p:nvSpPr>
          <p:cNvPr id="22" name="Text 18"/>
          <p:cNvSpPr/>
          <p:nvPr/>
        </p:nvSpPr>
        <p:spPr>
          <a:xfrm>
            <a:off x="9621342" y="5605760"/>
            <a:ext cx="1714203" cy="3020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378"/>
              </a:lnSpc>
            </a:pPr>
            <a:endParaRPr lang="en-US" sz="1487" dirty="0"/>
          </a:p>
        </p:txBody>
      </p:sp>
    </p:spTree>
    <p:extLst>
      <p:ext uri="{BB962C8B-B14F-4D97-AF65-F5344CB8AC3E}">
        <p14:creationId xmlns:p14="http://schemas.microsoft.com/office/powerpoint/2010/main" val="22495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0" y="1170269"/>
            <a:ext cx="7620001" cy="26082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5135"/>
              </a:lnSpc>
            </a:pPr>
            <a:r>
              <a:rPr lang="ru-RU" sz="4107" b="1" dirty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Е</a:t>
            </a:r>
            <a:r>
              <a:rPr lang="en-US" sz="4107" b="1" dirty="0" err="1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стественно-научный</a:t>
            </a:r>
            <a:r>
              <a:rPr lang="en-US" sz="4107" b="1" dirty="0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 </a:t>
            </a:r>
            <a:r>
              <a:rPr lang="en-US" sz="4107" b="1" dirty="0" err="1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профиль</a:t>
            </a:r>
            <a:endParaRPr lang="ru-RU" sz="4107" b="1" dirty="0" smtClean="0">
              <a:solidFill>
                <a:schemeClr val="tx2"/>
              </a:solidFill>
              <a:latin typeface="Petrona" pitchFamily="34" charset="0"/>
              <a:ea typeface="Petrona" pitchFamily="34" charset="-122"/>
              <a:cs typeface="Petrona" pitchFamily="34" charset="-120"/>
            </a:endParaRPr>
          </a:p>
          <a:p>
            <a:r>
              <a:rPr lang="ru-RU" sz="2800" dirty="0" smtClean="0">
                <a:solidFill>
                  <a:schemeClr val="tx2"/>
                </a:solidFill>
                <a:latin typeface="Montserrat ExtraBold" panose="000009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Классы: </a:t>
            </a:r>
            <a:r>
              <a:rPr lang="ru-RU" sz="2800" dirty="0" err="1" smtClean="0">
                <a:solidFill>
                  <a:schemeClr val="tx2"/>
                </a:solidFill>
                <a:latin typeface="Montserrat ExtraBold" panose="000009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Медицинский,Биотехнологии</a:t>
            </a:r>
            <a:r>
              <a:rPr lang="ru-RU" sz="2800" dirty="0" smtClean="0">
                <a:solidFill>
                  <a:schemeClr val="tx2"/>
                </a:solidFill>
                <a:latin typeface="Montserrat ExtraBold" panose="000009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, </a:t>
            </a:r>
          </a:p>
          <a:p>
            <a:pPr algn="ctr"/>
            <a:r>
              <a:rPr lang="ru-RU" sz="2800" dirty="0" smtClean="0">
                <a:solidFill>
                  <a:schemeClr val="tx2"/>
                </a:solidFill>
                <a:latin typeface="Montserrat ExtraBold" panose="000009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Сириус</a:t>
            </a:r>
          </a:p>
          <a:p>
            <a:pPr algn="ctr">
              <a:lnSpc>
                <a:spcPts val="5135"/>
              </a:lnSpc>
            </a:pPr>
            <a:endParaRPr lang="en-US" sz="4107" dirty="0"/>
          </a:p>
        </p:txBody>
      </p:sp>
      <p:sp>
        <p:nvSpPr>
          <p:cNvPr id="6" name="Text 2"/>
          <p:cNvSpPr/>
          <p:nvPr/>
        </p:nvSpPr>
        <p:spPr>
          <a:xfrm>
            <a:off x="342106" y="4165840"/>
            <a:ext cx="6611938" cy="2234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just"/>
            <a:r>
              <a:rPr lang="ru-RU" sz="2000" b="1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Профильные предметы:</a:t>
            </a:r>
            <a:r>
              <a:rPr lang="ru-RU" sz="2000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 химия, биология, математика</a:t>
            </a:r>
          </a:p>
          <a:p>
            <a:pPr algn="just"/>
            <a:r>
              <a:rPr lang="ru-RU" sz="2000" b="1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При поступлении:</a:t>
            </a:r>
            <a:r>
              <a:rPr lang="ru-RU" sz="2000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000" u="sng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учитываются результаты ОГЭ по профильным предметам: химии, биологии и математике</a:t>
            </a:r>
          </a:p>
        </p:txBody>
      </p:sp>
    </p:spTree>
    <p:extLst>
      <p:ext uri="{BB962C8B-B14F-4D97-AF65-F5344CB8AC3E}">
        <p14:creationId xmlns:p14="http://schemas.microsoft.com/office/powerpoint/2010/main" val="70286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14486"/>
            <a:ext cx="12376639" cy="6858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8" name="Text 5"/>
          <p:cNvSpPr/>
          <p:nvPr/>
        </p:nvSpPr>
        <p:spPr>
          <a:xfrm>
            <a:off x="899113" y="2291258"/>
            <a:ext cx="5125045" cy="230445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just">
              <a:lnSpc>
                <a:spcPts val="2592"/>
              </a:lnSpc>
            </a:pPr>
            <a:r>
              <a:rPr lang="ru-RU" sz="1620" dirty="0" smtClean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	</a:t>
            </a:r>
            <a:r>
              <a:rPr lang="en-US" sz="1620" dirty="0" err="1" smtClean="0">
                <a:solidFill>
                  <a:schemeClr val="tx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Вы</a:t>
            </a:r>
            <a:r>
              <a:rPr lang="en-US" sz="1620" dirty="0" smtClean="0">
                <a:solidFill>
                  <a:schemeClr val="tx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20" dirty="0">
                <a:solidFill>
                  <a:schemeClr val="tx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готовитесь сдавать ОГЭ по химии и биологии. Мы рекомендуем вам добиться следующих результатов: по химии — от 21 до 30 первичных баллов, по биологии — от 26 до 37 первичных баллов. </a:t>
            </a:r>
            <a:r>
              <a:rPr lang="en-US" sz="1620" dirty="0" err="1">
                <a:solidFill>
                  <a:schemeClr val="tx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Это</a:t>
            </a:r>
            <a:r>
              <a:rPr lang="en-US" sz="1620" dirty="0">
                <a:solidFill>
                  <a:schemeClr val="tx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20" dirty="0" err="1" smtClean="0">
                <a:solidFill>
                  <a:schemeClr val="tx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позволит</a:t>
            </a:r>
            <a:r>
              <a:rPr lang="en-US" sz="1620" dirty="0" smtClean="0">
                <a:solidFill>
                  <a:schemeClr val="tx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620" dirty="0">
                <a:solidFill>
                  <a:schemeClr val="tx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успешно сдать экзамен и поступить в высшее учебное заведение по желаемой специальности.</a:t>
            </a:r>
            <a:endParaRPr lang="en-US" sz="1620" dirty="0">
              <a:solidFill>
                <a:schemeClr val="tx2"/>
              </a:solidFill>
            </a:endParaRPr>
          </a:p>
        </p:txBody>
      </p:sp>
      <p:sp>
        <p:nvSpPr>
          <p:cNvPr id="9" name="Text 1"/>
          <p:cNvSpPr/>
          <p:nvPr/>
        </p:nvSpPr>
        <p:spPr>
          <a:xfrm>
            <a:off x="1527473" y="666453"/>
            <a:ext cx="6298605" cy="12388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4877"/>
              </a:lnSpc>
            </a:pPr>
            <a:r>
              <a:rPr lang="en-US" sz="3902" b="1" dirty="0" err="1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Ожидаем</a:t>
            </a:r>
            <a:r>
              <a:rPr lang="ru-RU" sz="3902" b="1" dirty="0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ы</a:t>
            </a:r>
            <a:r>
              <a:rPr lang="en-US" sz="3902" b="1" dirty="0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е </a:t>
            </a:r>
            <a:r>
              <a:rPr lang="ru-RU" sz="3902" b="1" dirty="0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р</a:t>
            </a:r>
            <a:r>
              <a:rPr lang="en-US" sz="3902" b="1" dirty="0" err="1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езультаты</a:t>
            </a:r>
            <a:r>
              <a:rPr lang="en-US" sz="3902" b="1" dirty="0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 </a:t>
            </a:r>
            <a:r>
              <a:rPr lang="en-US" sz="3902" b="1" dirty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ОГЭ</a:t>
            </a:r>
            <a:endParaRPr lang="en-US" sz="3902" dirty="0">
              <a:solidFill>
                <a:schemeClr val="tx2"/>
              </a:solidFill>
            </a:endParaRPr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419" y="-104775"/>
            <a:ext cx="4343581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5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9525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638880" y="446237"/>
            <a:ext cx="7181518" cy="326032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5389"/>
              </a:lnSpc>
            </a:pPr>
            <a:r>
              <a:rPr lang="ru-RU" sz="4000" b="1" dirty="0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Гуманитарный</a:t>
            </a:r>
            <a:r>
              <a:rPr lang="en-US" sz="4000" b="1" dirty="0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 </a:t>
            </a:r>
            <a:r>
              <a:rPr lang="ru-RU" sz="4000" b="1" dirty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п</a:t>
            </a:r>
            <a:r>
              <a:rPr lang="en-US" sz="4000" b="1" dirty="0" err="1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рофиль</a:t>
            </a:r>
            <a:endParaRPr lang="ru-RU" sz="4000" b="1" dirty="0" smtClean="0">
              <a:solidFill>
                <a:schemeClr val="tx2"/>
              </a:solidFill>
              <a:latin typeface="Petrona" pitchFamily="34" charset="0"/>
              <a:ea typeface="Petrona" pitchFamily="34" charset="-122"/>
              <a:cs typeface="Petrona" pitchFamily="34" charset="-120"/>
            </a:endParaRPr>
          </a:p>
          <a:p>
            <a:pPr algn="ctr"/>
            <a:r>
              <a:rPr lang="ru-RU" sz="4000" dirty="0" err="1" smtClean="0">
                <a:solidFill>
                  <a:schemeClr val="tx2"/>
                </a:solidFill>
                <a:latin typeface="Montserrat ExtraBold" panose="000009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Классы:Правовой</a:t>
            </a:r>
            <a:r>
              <a:rPr lang="ru-RU" sz="4000" dirty="0" smtClean="0">
                <a:solidFill>
                  <a:schemeClr val="tx2"/>
                </a:solidFill>
                <a:latin typeface="Montserrat ExtraBold" panose="000009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, Юридический,</a:t>
            </a:r>
          </a:p>
          <a:p>
            <a:pPr algn="ctr"/>
            <a:r>
              <a:rPr lang="ru-RU" sz="4000" dirty="0" smtClean="0">
                <a:solidFill>
                  <a:schemeClr val="tx2"/>
                </a:solidFill>
                <a:latin typeface="Montserrat ExtraBold" panose="000009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Лингвистический</a:t>
            </a:r>
            <a:endParaRPr lang="en-US" sz="4000" dirty="0">
              <a:solidFill>
                <a:schemeClr val="tx2"/>
              </a:solidFill>
            </a:endParaRPr>
          </a:p>
        </p:txBody>
      </p:sp>
      <p:sp>
        <p:nvSpPr>
          <p:cNvPr id="7" name="Text 2"/>
          <p:cNvSpPr/>
          <p:nvPr/>
        </p:nvSpPr>
        <p:spPr>
          <a:xfrm>
            <a:off x="4752180" y="3615556"/>
            <a:ext cx="7373145" cy="23026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just"/>
            <a:r>
              <a:rPr lang="ru-RU" sz="2000" b="1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Профильные предметы:</a:t>
            </a:r>
            <a:r>
              <a:rPr lang="ru-RU" sz="2000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 история, обществознание, литература, английский язык. Второй иностранный язык – китайский, немецкий</a:t>
            </a:r>
          </a:p>
          <a:p>
            <a:pPr algn="just"/>
            <a:r>
              <a:rPr lang="ru-RU" sz="2000" b="1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При поступлении:</a:t>
            </a:r>
            <a:r>
              <a:rPr lang="ru-RU" sz="2000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000" u="sng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учитываются результаты ОГЭ по профильным предметам:</a:t>
            </a:r>
            <a:r>
              <a:rPr lang="ru-RU" sz="2000" dirty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истории, обществознанию, литературе, английскому языку</a:t>
            </a:r>
            <a:endParaRPr lang="ru-RU" sz="2000" u="sng" dirty="0" smtClean="0">
              <a:solidFill>
                <a:schemeClr val="tx2"/>
              </a:solidFill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35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hape 0"/>
          <p:cNvSpPr/>
          <p:nvPr/>
        </p:nvSpPr>
        <p:spPr>
          <a:xfrm>
            <a:off x="0" y="-492125"/>
            <a:ext cx="12192000" cy="735965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76032" y="424314"/>
            <a:ext cx="6611938" cy="326032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5389"/>
              </a:lnSpc>
            </a:pPr>
            <a:r>
              <a:rPr lang="ru-RU" sz="4000" b="1" dirty="0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Социально-экономический</a:t>
            </a:r>
            <a:r>
              <a:rPr lang="en-US" sz="4000" b="1" dirty="0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 </a:t>
            </a:r>
            <a:r>
              <a:rPr lang="ru-RU" sz="4000" b="1" dirty="0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п</a:t>
            </a:r>
            <a:r>
              <a:rPr lang="en-US" sz="4000" b="1" dirty="0" err="1" smtClean="0">
                <a:solidFill>
                  <a:schemeClr val="tx2"/>
                </a:solidFill>
                <a:latin typeface="Petrona" pitchFamily="34" charset="0"/>
                <a:ea typeface="Petrona" pitchFamily="34" charset="-122"/>
                <a:cs typeface="Petrona" pitchFamily="34" charset="-120"/>
              </a:rPr>
              <a:t>рофиль</a:t>
            </a:r>
            <a:endParaRPr lang="ru-RU" sz="4000" b="1" dirty="0" smtClean="0">
              <a:solidFill>
                <a:schemeClr val="tx2"/>
              </a:solidFill>
              <a:latin typeface="Petrona" pitchFamily="34" charset="0"/>
              <a:ea typeface="Petrona" pitchFamily="34" charset="-122"/>
              <a:cs typeface="Petrona" pitchFamily="34" charset="-120"/>
            </a:endParaRPr>
          </a:p>
          <a:p>
            <a:pPr algn="ctr"/>
            <a:r>
              <a:rPr lang="ru-RU" sz="3600" dirty="0" smtClean="0">
                <a:solidFill>
                  <a:schemeClr val="tx2"/>
                </a:solidFill>
                <a:latin typeface="Montserrat ExtraBold" panose="000009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Класс</a:t>
            </a:r>
            <a:r>
              <a:rPr lang="ru-RU" sz="3600" dirty="0" smtClean="0">
                <a:solidFill>
                  <a:schemeClr val="tx2"/>
                </a:solidFill>
                <a:latin typeface="Montserrat ExtraBold" panose="000009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: Экономический, Предпринимательства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5076032" y="3935467"/>
            <a:ext cx="6611938" cy="115242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just">
              <a:lnSpc>
                <a:spcPts val="1814"/>
              </a:lnSpc>
            </a:pPr>
            <a:r>
              <a:rPr lang="ru-RU" sz="1667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	</a:t>
            </a:r>
            <a:endParaRPr lang="en-US" sz="1667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572000" y="3187700"/>
            <a:ext cx="7362825" cy="27650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600" b="1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Профильные предметы:</a:t>
            </a:r>
            <a:r>
              <a:rPr lang="ru-RU" sz="2600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 математика, география, обществознание</a:t>
            </a:r>
          </a:p>
          <a:p>
            <a:pPr algn="just"/>
            <a:r>
              <a:rPr lang="ru-RU" sz="2200" b="1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При поступлении:</a:t>
            </a:r>
            <a:r>
              <a:rPr lang="ru-RU" sz="2200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2200" u="sng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учитываются результаты ОГЭ по профильным предметам: </a:t>
            </a:r>
            <a:r>
              <a:rPr lang="ru-RU" sz="2400" dirty="0" smtClean="0">
                <a:solidFill>
                  <a:schemeClr val="tx2"/>
                </a:solidFill>
                <a:latin typeface="Montserrat Medium" panose="00000600000000000000" pitchFamily="2" charset="-52"/>
                <a:ea typeface="Liberation Serif" panose="02020603050405020304" pitchFamily="18" charset="0"/>
                <a:cs typeface="Liberation Serif" panose="02020603050405020304" pitchFamily="18" charset="0"/>
              </a:rPr>
              <a:t>математике, географии, обществознанию</a:t>
            </a:r>
            <a:endParaRPr lang="ru-RU" sz="2400" dirty="0">
              <a:solidFill>
                <a:schemeClr val="tx2"/>
              </a:solidFill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just"/>
            <a:endParaRPr lang="ru-RU" sz="2200" u="sng" dirty="0" smtClean="0">
              <a:solidFill>
                <a:schemeClr val="tx2"/>
              </a:solidFill>
              <a:latin typeface="Montserrat Medium" panose="00000600000000000000" pitchFamily="2" charset="-52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just"/>
            <a:endParaRPr lang="ru-RU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ru-RU" sz="1100" b="1" dirty="0" smtClean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35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</TotalTime>
  <Words>836</Words>
  <Application>Microsoft Office PowerPoint</Application>
  <PresentationFormat>Произвольный</PresentationFormat>
  <Paragraphs>154</Paragraphs>
  <Slides>16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Презентация PowerPoint</vt:lpstr>
      <vt:lpstr>Презентация PowerPoint</vt:lpstr>
      <vt:lpstr>Направления обучения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200-12</cp:lastModifiedBy>
  <cp:revision>76</cp:revision>
  <dcterms:created xsi:type="dcterms:W3CDTF">2024-09-26T10:42:43Z</dcterms:created>
  <dcterms:modified xsi:type="dcterms:W3CDTF">2024-09-30T03:42:49Z</dcterms:modified>
</cp:coreProperties>
</file>